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419BA-3E6E-4F16-B685-B6A820D04E3F}" v="150" dt="2023-11-21T12:57:30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LEMENTE" userId="395fd00745f187bd" providerId="LiveId" clId="{185419BA-3E6E-4F16-B685-B6A820D04E3F}"/>
    <pc:docChg chg="undo redo custSel delSld modSld">
      <pc:chgData name="FERNANDO CLEMENTE" userId="395fd00745f187bd" providerId="LiveId" clId="{185419BA-3E6E-4F16-B685-B6A820D04E3F}" dt="2023-11-21T13:38:34.593" v="792" actId="478"/>
      <pc:docMkLst>
        <pc:docMk/>
      </pc:docMkLst>
      <pc:sldChg chg="addSp delSp modSp mod modTransition delAnim modAnim">
        <pc:chgData name="FERNANDO CLEMENTE" userId="395fd00745f187bd" providerId="LiveId" clId="{185419BA-3E6E-4F16-B685-B6A820D04E3F}" dt="2023-11-21T13:38:24.307" v="786" actId="478"/>
        <pc:sldMkLst>
          <pc:docMk/>
          <pc:sldMk cId="0" sldId="256"/>
        </pc:sldMkLst>
        <pc:spChg chg="mod">
          <ac:chgData name="FERNANDO CLEMENTE" userId="395fd00745f187bd" providerId="LiveId" clId="{185419BA-3E6E-4F16-B685-B6A820D04E3F}" dt="2023-11-16T17:52:01.934" v="18" actId="164"/>
          <ac:spMkLst>
            <pc:docMk/>
            <pc:sldMk cId="0" sldId="256"/>
            <ac:spMk id="3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01.934" v="18" actId="164"/>
          <ac:spMkLst>
            <pc:docMk/>
            <pc:sldMk cId="0" sldId="256"/>
            <ac:spMk id="4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1:21.596" v="6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11.739" v="19" actId="164"/>
          <ac:spMkLst>
            <pc:docMk/>
            <pc:sldMk cId="0" sldId="256"/>
            <ac:spMk id="6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11.739" v="19" actId="164"/>
          <ac:spMkLst>
            <pc:docMk/>
            <pc:sldMk cId="0" sldId="256"/>
            <ac:spMk id="7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11.739" v="19" actId="164"/>
          <ac:spMkLst>
            <pc:docMk/>
            <pc:sldMk cId="0" sldId="256"/>
            <ac:spMk id="8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11.739" v="19" actId="164"/>
          <ac:spMkLst>
            <pc:docMk/>
            <pc:sldMk cId="0" sldId="256"/>
            <ac:spMk id="9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50.814" v="273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21T11:12:00.540" v="536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0:39.823" v="220" actId="1076"/>
          <ac:spMkLst>
            <pc:docMk/>
            <pc:sldMk cId="0" sldId="256"/>
            <ac:spMk id="13" creationId="{00000000-0000-0000-0000-000000000000}"/>
          </ac:spMkLst>
        </pc:spChg>
        <pc:spChg chg="add mod">
          <ac:chgData name="FERNANDO CLEMENTE" userId="395fd00745f187bd" providerId="LiveId" clId="{185419BA-3E6E-4F16-B685-B6A820D04E3F}" dt="2023-11-16T18:03:56.304" v="275" actId="1076"/>
          <ac:spMkLst>
            <pc:docMk/>
            <pc:sldMk cId="0" sldId="256"/>
            <ac:spMk id="16" creationId="{6C48157C-6DAB-16CD-4454-7B5E83573B82}"/>
          </ac:spMkLst>
        </pc:spChg>
        <pc:grpChg chg="mod">
          <ac:chgData name="FERNANDO CLEMENTE" userId="395fd00745f187bd" providerId="LiveId" clId="{185419BA-3E6E-4F16-B685-B6A820D04E3F}" dt="2023-11-16T17:52:11.739" v="19" actId="164"/>
          <ac:grpSpMkLst>
            <pc:docMk/>
            <pc:sldMk cId="0" sldId="256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2:01.934" v="18" actId="164"/>
          <ac:grpSpMkLst>
            <pc:docMk/>
            <pc:sldMk cId="0" sldId="256"/>
            <ac:grpSpMk id="14" creationId="{ACE28089-7C78-BDA2-B20F-B86034D45925}"/>
          </ac:grpSpMkLst>
        </pc:grpChg>
        <pc:grpChg chg="add mod">
          <ac:chgData name="FERNANDO CLEMENTE" userId="395fd00745f187bd" providerId="LiveId" clId="{185419BA-3E6E-4F16-B685-B6A820D04E3F}" dt="2023-11-16T17:52:11.739" v="19" actId="164"/>
          <ac:grpSpMkLst>
            <pc:docMk/>
            <pc:sldMk cId="0" sldId="256"/>
            <ac:grpSpMk id="15" creationId="{2891B806-3814-AAC6-77E5-03F39D4A0398}"/>
          </ac:grpSpMkLst>
        </pc:grpChg>
        <pc:picChg chg="add del mod">
          <ac:chgData name="FERNANDO CLEMENTE" userId="395fd00745f187bd" providerId="LiveId" clId="{185419BA-3E6E-4F16-B685-B6A820D04E3F}" dt="2023-11-21T11:12:35.579" v="539"/>
          <ac:picMkLst>
            <pc:docMk/>
            <pc:sldMk cId="0" sldId="256"/>
            <ac:picMk id="14" creationId="{1B230B05-0D09-9678-3FA4-488E52B61121}"/>
          </ac:picMkLst>
        </pc:picChg>
        <pc:picChg chg="add del mod ord">
          <ac:chgData name="FERNANDO CLEMENTE" userId="395fd00745f187bd" providerId="LiveId" clId="{185419BA-3E6E-4F16-B685-B6A820D04E3F}" dt="2023-11-21T11:12:42.664" v="540"/>
          <ac:picMkLst>
            <pc:docMk/>
            <pc:sldMk cId="0" sldId="256"/>
            <ac:picMk id="19" creationId="{AED8AA6D-1949-B82E-5CB2-342659BB2AC3}"/>
          </ac:picMkLst>
        </pc:picChg>
        <pc:picChg chg="add del mod">
          <ac:chgData name="FERNANDO CLEMENTE" userId="395fd00745f187bd" providerId="LiveId" clId="{185419BA-3E6E-4F16-B685-B6A820D04E3F}" dt="2023-11-21T11:12:49.185" v="542"/>
          <ac:picMkLst>
            <pc:docMk/>
            <pc:sldMk cId="0" sldId="256"/>
            <ac:picMk id="20" creationId="{3E854826-AAF7-624E-C64C-B0E1B6C9A1A5}"/>
          </ac:picMkLst>
        </pc:picChg>
        <pc:picChg chg="add del mod ord">
          <ac:chgData name="FERNANDO CLEMENTE" userId="395fd00745f187bd" providerId="LiveId" clId="{185419BA-3E6E-4F16-B685-B6A820D04E3F}" dt="2023-11-21T11:13:51.654" v="543"/>
          <ac:picMkLst>
            <pc:docMk/>
            <pc:sldMk cId="0" sldId="256"/>
            <ac:picMk id="23" creationId="{536797AC-014C-3BC9-2031-DC7A8C122149}"/>
          </ac:picMkLst>
        </pc:picChg>
        <pc:picChg chg="add del mod">
          <ac:chgData name="FERNANDO CLEMENTE" userId="395fd00745f187bd" providerId="LiveId" clId="{185419BA-3E6E-4F16-B685-B6A820D04E3F}" dt="2023-11-21T11:14:02.635" v="550"/>
          <ac:picMkLst>
            <pc:docMk/>
            <pc:sldMk cId="0" sldId="256"/>
            <ac:picMk id="24" creationId="{493E462C-F29C-C0B1-38FA-633298BD26E4}"/>
          </ac:picMkLst>
        </pc:picChg>
        <pc:picChg chg="add del mod ord">
          <ac:chgData name="FERNANDO CLEMENTE" userId="395fd00745f187bd" providerId="LiveId" clId="{185419BA-3E6E-4F16-B685-B6A820D04E3F}" dt="2023-11-21T11:14:11.932" v="551"/>
          <ac:picMkLst>
            <pc:docMk/>
            <pc:sldMk cId="0" sldId="256"/>
            <ac:picMk id="25" creationId="{ADF0E931-EA12-6F4B-D4CE-6F9C6CEECCF2}"/>
          </ac:picMkLst>
        </pc:picChg>
        <pc:picChg chg="add del mod">
          <ac:chgData name="FERNANDO CLEMENTE" userId="395fd00745f187bd" providerId="LiveId" clId="{185419BA-3E6E-4F16-B685-B6A820D04E3F}" dt="2023-11-21T11:14:15.923" v="553"/>
          <ac:picMkLst>
            <pc:docMk/>
            <pc:sldMk cId="0" sldId="256"/>
            <ac:picMk id="26" creationId="{17B1E1FB-8F59-D1B7-291E-40EFB7399C1F}"/>
          </ac:picMkLst>
        </pc:picChg>
        <pc:picChg chg="add del mod ord">
          <ac:chgData name="FERNANDO CLEMENTE" userId="395fd00745f187bd" providerId="LiveId" clId="{185419BA-3E6E-4F16-B685-B6A820D04E3F}" dt="2023-11-21T11:14:31.900" v="554"/>
          <ac:picMkLst>
            <pc:docMk/>
            <pc:sldMk cId="0" sldId="256"/>
            <ac:picMk id="29" creationId="{936AAFF2-C2E8-7EEE-5EF7-930FE298F2DE}"/>
          </ac:picMkLst>
        </pc:picChg>
        <pc:picChg chg="add del mod">
          <ac:chgData name="FERNANDO CLEMENTE" userId="395fd00745f187bd" providerId="LiveId" clId="{185419BA-3E6E-4F16-B685-B6A820D04E3F}" dt="2023-11-21T11:14:36.063" v="556"/>
          <ac:picMkLst>
            <pc:docMk/>
            <pc:sldMk cId="0" sldId="256"/>
            <ac:picMk id="30" creationId="{9A5CC672-FB88-0123-A95F-1D8A464675BD}"/>
          </ac:picMkLst>
        </pc:picChg>
        <pc:picChg chg="add del mod ord">
          <ac:chgData name="FERNANDO CLEMENTE" userId="395fd00745f187bd" providerId="LiveId" clId="{185419BA-3E6E-4F16-B685-B6A820D04E3F}" dt="2023-11-21T11:15:37.712" v="557"/>
          <ac:picMkLst>
            <pc:docMk/>
            <pc:sldMk cId="0" sldId="256"/>
            <ac:picMk id="33" creationId="{7051B67D-EDC7-E05D-5612-45207BADF2DD}"/>
          </ac:picMkLst>
        </pc:pic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56"/>
            <ac:picMk id="34" creationId="{1AEA4C08-4508-B19D-D428-D93A7EFAE919}"/>
          </ac:picMkLst>
        </pc:picChg>
        <pc:picChg chg="add del mod ord">
          <ac:chgData name="FERNANDO CLEMENTE" userId="395fd00745f187bd" providerId="LiveId" clId="{185419BA-3E6E-4F16-B685-B6A820D04E3F}" dt="2023-11-21T11:17:04.391" v="565"/>
          <ac:picMkLst>
            <pc:docMk/>
            <pc:sldMk cId="0" sldId="256"/>
            <ac:picMk id="36" creationId="{AD3F5EF9-9AF5-A442-A4AB-62A211CBAC33}"/>
          </ac:picMkLst>
        </pc:picChg>
        <pc:picChg chg="add del mod">
          <ac:chgData name="FERNANDO CLEMENTE" userId="395fd00745f187bd" providerId="LiveId" clId="{185419BA-3E6E-4F16-B685-B6A820D04E3F}" dt="2023-11-21T11:17:26.420" v="568"/>
          <ac:picMkLst>
            <pc:docMk/>
            <pc:sldMk cId="0" sldId="256"/>
            <ac:picMk id="37" creationId="{B4EB7FF5-38FD-4B55-5326-6E4ADBB630F4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56"/>
            <ac:picMk id="39" creationId="{27D99745-971E-8BD7-86AC-067A5E3B66B6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56"/>
            <ac:picMk id="40" creationId="{E7F62E70-1B82-FBD5-A059-3E8A97D0B5D8}"/>
          </ac:picMkLst>
        </pc:picChg>
        <pc:picChg chg="add del mod ord">
          <ac:chgData name="FERNANDO CLEMENTE" userId="395fd00745f187bd" providerId="LiveId" clId="{185419BA-3E6E-4F16-B685-B6A820D04E3F}" dt="2023-11-21T11:20:52.405" v="578"/>
          <ac:picMkLst>
            <pc:docMk/>
            <pc:sldMk cId="0" sldId="256"/>
            <ac:picMk id="42" creationId="{D4FCA2EC-2F5C-8E70-C5A1-E4C02E6B5D3E}"/>
          </ac:picMkLst>
        </pc:picChg>
        <pc:picChg chg="add del mod">
          <ac:chgData name="FERNANDO CLEMENTE" userId="395fd00745f187bd" providerId="LiveId" clId="{185419BA-3E6E-4F16-B685-B6A820D04E3F}" dt="2023-11-21T11:20:58.772" v="581"/>
          <ac:picMkLst>
            <pc:docMk/>
            <pc:sldMk cId="0" sldId="256"/>
            <ac:picMk id="43" creationId="{12203C3A-99C7-FC84-67CB-5ACAE68C7F45}"/>
          </ac:picMkLst>
        </pc:picChg>
        <pc:picChg chg="add del mod ord">
          <ac:chgData name="FERNANDO CLEMENTE" userId="395fd00745f187bd" providerId="LiveId" clId="{185419BA-3E6E-4F16-B685-B6A820D04E3F}" dt="2023-11-21T11:21:07.546" v="582"/>
          <ac:picMkLst>
            <pc:docMk/>
            <pc:sldMk cId="0" sldId="256"/>
            <ac:picMk id="45" creationId="{0EDCABCA-AF6B-44C5-D852-47F1F97B0F06}"/>
          </ac:picMkLst>
        </pc:picChg>
        <pc:picChg chg="add del mod">
          <ac:chgData name="FERNANDO CLEMENTE" userId="395fd00745f187bd" providerId="LiveId" clId="{185419BA-3E6E-4F16-B685-B6A820D04E3F}" dt="2023-11-21T11:21:19.566" v="584"/>
          <ac:picMkLst>
            <pc:docMk/>
            <pc:sldMk cId="0" sldId="256"/>
            <ac:picMk id="46" creationId="{364115A1-D9F5-8DFE-82C0-7C6DC58C8915}"/>
          </ac:picMkLst>
        </pc:picChg>
        <pc:picChg chg="add del mod ord">
          <ac:chgData name="FERNANDO CLEMENTE" userId="395fd00745f187bd" providerId="LiveId" clId="{185419BA-3E6E-4F16-B685-B6A820D04E3F}" dt="2023-11-21T11:21:35.247" v="585"/>
          <ac:picMkLst>
            <pc:docMk/>
            <pc:sldMk cId="0" sldId="256"/>
            <ac:picMk id="49" creationId="{7EC7E048-75F5-9FA0-C3E4-CCD0F3228EF5}"/>
          </ac:picMkLst>
        </pc:picChg>
        <pc:picChg chg="add del mod">
          <ac:chgData name="FERNANDO CLEMENTE" userId="395fd00745f187bd" providerId="LiveId" clId="{185419BA-3E6E-4F16-B685-B6A820D04E3F}" dt="2023-11-21T11:21:38.719" v="587"/>
          <ac:picMkLst>
            <pc:docMk/>
            <pc:sldMk cId="0" sldId="256"/>
            <ac:picMk id="50" creationId="{486FC521-038F-9F57-1499-6511AFE66C2A}"/>
          </ac:picMkLst>
        </pc:picChg>
        <pc:picChg chg="add del mod ord">
          <ac:chgData name="FERNANDO CLEMENTE" userId="395fd00745f187bd" providerId="LiveId" clId="{185419BA-3E6E-4F16-B685-B6A820D04E3F}" dt="2023-11-21T11:22:46.623" v="588"/>
          <ac:picMkLst>
            <pc:docMk/>
            <pc:sldMk cId="0" sldId="256"/>
            <ac:picMk id="53" creationId="{C8346595-D872-F8DA-80EF-51F63BBC08C6}"/>
          </ac:picMkLst>
        </pc:picChg>
        <pc:picChg chg="add del mod">
          <ac:chgData name="FERNANDO CLEMENTE" userId="395fd00745f187bd" providerId="LiveId" clId="{185419BA-3E6E-4F16-B685-B6A820D04E3F}" dt="2023-11-21T11:22:50.959" v="591"/>
          <ac:picMkLst>
            <pc:docMk/>
            <pc:sldMk cId="0" sldId="256"/>
            <ac:picMk id="54" creationId="{43C8DF9B-5245-F63C-0E21-DFBA563ADA3E}"/>
          </ac:picMkLst>
        </pc:picChg>
        <pc:picChg chg="add del mod ord">
          <ac:chgData name="FERNANDO CLEMENTE" userId="395fd00745f187bd" providerId="LiveId" clId="{185419BA-3E6E-4F16-B685-B6A820D04E3F}" dt="2023-11-21T11:22:58.687" v="592"/>
          <ac:picMkLst>
            <pc:docMk/>
            <pc:sldMk cId="0" sldId="256"/>
            <ac:picMk id="55" creationId="{05C1B795-F0A3-A3A3-F3EC-C79977C05D9A}"/>
          </ac:picMkLst>
        </pc:picChg>
        <pc:picChg chg="add del mod">
          <ac:chgData name="FERNANDO CLEMENTE" userId="395fd00745f187bd" providerId="LiveId" clId="{185419BA-3E6E-4F16-B685-B6A820D04E3F}" dt="2023-11-21T11:23:02.047" v="594"/>
          <ac:picMkLst>
            <pc:docMk/>
            <pc:sldMk cId="0" sldId="256"/>
            <ac:picMk id="56" creationId="{CAA68047-0791-5614-0818-F90FED17094B}"/>
          </ac:picMkLst>
        </pc:picChg>
        <pc:picChg chg="add del mod ord">
          <ac:chgData name="FERNANDO CLEMENTE" userId="395fd00745f187bd" providerId="LiveId" clId="{185419BA-3E6E-4F16-B685-B6A820D04E3F}" dt="2023-11-21T11:23:26.386" v="595"/>
          <ac:picMkLst>
            <pc:docMk/>
            <pc:sldMk cId="0" sldId="256"/>
            <ac:picMk id="59" creationId="{FAEB74DD-B854-F1A8-D444-9FA80A752F84}"/>
          </ac:picMkLst>
        </pc:picChg>
        <pc:picChg chg="add del mod">
          <ac:chgData name="FERNANDO CLEMENTE" userId="395fd00745f187bd" providerId="LiveId" clId="{185419BA-3E6E-4F16-B685-B6A820D04E3F}" dt="2023-11-21T11:23:40.402" v="597"/>
          <ac:picMkLst>
            <pc:docMk/>
            <pc:sldMk cId="0" sldId="256"/>
            <ac:picMk id="60" creationId="{EB85331B-4849-21F7-BDAC-D8A14E6FAE2E}"/>
          </ac:picMkLst>
        </pc:picChg>
        <pc:picChg chg="add del mod ord">
          <ac:chgData name="FERNANDO CLEMENTE" userId="395fd00745f187bd" providerId="LiveId" clId="{185419BA-3E6E-4F16-B685-B6A820D04E3F}" dt="2023-11-21T11:24:15.693" v="598"/>
          <ac:picMkLst>
            <pc:docMk/>
            <pc:sldMk cId="0" sldId="256"/>
            <ac:picMk id="63" creationId="{D126BA7C-E0A1-DC8B-42E0-A106172ACBF8}"/>
          </ac:picMkLst>
        </pc:picChg>
        <pc:picChg chg="add del mod">
          <ac:chgData name="FERNANDO CLEMENTE" userId="395fd00745f187bd" providerId="LiveId" clId="{185419BA-3E6E-4F16-B685-B6A820D04E3F}" dt="2023-11-21T11:24:21.975" v="601"/>
          <ac:picMkLst>
            <pc:docMk/>
            <pc:sldMk cId="0" sldId="256"/>
            <ac:picMk id="64" creationId="{06DEC1FD-CEAE-0217-AC44-F3DCC17CCE80}"/>
          </ac:picMkLst>
        </pc:picChg>
        <pc:picChg chg="add del mod ord">
          <ac:chgData name="FERNANDO CLEMENTE" userId="395fd00745f187bd" providerId="LiveId" clId="{185419BA-3E6E-4F16-B685-B6A820D04E3F}" dt="2023-11-21T11:24:37.770" v="602"/>
          <ac:picMkLst>
            <pc:docMk/>
            <pc:sldMk cId="0" sldId="256"/>
            <ac:picMk id="66" creationId="{84A990AB-09F6-BFDF-7A7D-5C12361930AD}"/>
          </ac:picMkLst>
        </pc:picChg>
        <pc:picChg chg="add del mod">
          <ac:chgData name="FERNANDO CLEMENTE" userId="395fd00745f187bd" providerId="LiveId" clId="{185419BA-3E6E-4F16-B685-B6A820D04E3F}" dt="2023-11-21T11:24:40.880" v="604"/>
          <ac:picMkLst>
            <pc:docMk/>
            <pc:sldMk cId="0" sldId="256"/>
            <ac:picMk id="67" creationId="{88A9E5F4-97EA-2FEB-79BB-8275AF5858B2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56"/>
            <ac:picMk id="70" creationId="{E320944D-0BFE-1B70-7766-46753D9B715B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56"/>
            <ac:picMk id="71" creationId="{749DBC9E-F8F3-7D76-A743-0BF9D1E182C6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56"/>
            <ac:picMk id="72" creationId="{592CF831-021E-C215-BA76-D0B6601EAC53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56"/>
            <ac:picMk id="73" creationId="{877A6878-13D4-78A2-CDF1-FC08126F9BD0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56"/>
            <ac:picMk id="74" creationId="{E5FD78C8-1A63-787F-D998-3873A3924E3C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56"/>
            <ac:picMk id="75" creationId="{B194C046-6EFB-BC6A-EACC-8A382DE0C0D6}"/>
          </ac:picMkLst>
        </pc:picChg>
        <pc:picChg chg="add del mod ord">
          <ac:chgData name="FERNANDO CLEMENTE" userId="395fd00745f187bd" providerId="LiveId" clId="{185419BA-3E6E-4F16-B685-B6A820D04E3F}" dt="2023-11-21T11:35:27.438" v="639"/>
          <ac:picMkLst>
            <pc:docMk/>
            <pc:sldMk cId="0" sldId="256"/>
            <ac:picMk id="94" creationId="{CE9A6098-92EE-3D8A-507F-527E1BC53F77}"/>
          </ac:picMkLst>
        </pc:picChg>
        <pc:picChg chg="add del mod">
          <ac:chgData name="FERNANDO CLEMENTE" userId="395fd00745f187bd" providerId="LiveId" clId="{185419BA-3E6E-4F16-B685-B6A820D04E3F}" dt="2023-11-21T11:35:31.299" v="641"/>
          <ac:picMkLst>
            <pc:docMk/>
            <pc:sldMk cId="0" sldId="256"/>
            <ac:picMk id="95" creationId="{0F5B0C56-86FF-C09A-F516-B1E1748E6E81}"/>
          </ac:picMkLst>
        </pc:picChg>
        <pc:picChg chg="add del mod ord">
          <ac:chgData name="FERNANDO CLEMENTE" userId="395fd00745f187bd" providerId="LiveId" clId="{185419BA-3E6E-4F16-B685-B6A820D04E3F}" dt="2023-11-21T11:36:01.670" v="642"/>
          <ac:picMkLst>
            <pc:docMk/>
            <pc:sldMk cId="0" sldId="256"/>
            <ac:picMk id="98" creationId="{39B97A83-18A3-CEF8-509B-003C4F7D40EE}"/>
          </ac:picMkLst>
        </pc:picChg>
        <pc:picChg chg="add del mod">
          <ac:chgData name="FERNANDO CLEMENTE" userId="395fd00745f187bd" providerId="LiveId" clId="{185419BA-3E6E-4F16-B685-B6A820D04E3F}" dt="2023-11-21T11:36:08.501" v="645"/>
          <ac:picMkLst>
            <pc:docMk/>
            <pc:sldMk cId="0" sldId="256"/>
            <ac:picMk id="99" creationId="{E21E77AB-36C3-204A-F6B9-51721866494E}"/>
          </ac:picMkLst>
        </pc:picChg>
        <pc:picChg chg="add del mod ord">
          <ac:chgData name="FERNANDO CLEMENTE" userId="395fd00745f187bd" providerId="LiveId" clId="{185419BA-3E6E-4F16-B685-B6A820D04E3F}" dt="2023-11-21T11:37:03.624" v="646"/>
          <ac:picMkLst>
            <pc:docMk/>
            <pc:sldMk cId="0" sldId="256"/>
            <ac:picMk id="101" creationId="{779A32EB-8672-404D-4D6B-9C5FA47F924F}"/>
          </ac:picMkLst>
        </pc:picChg>
        <pc:picChg chg="add del mod">
          <ac:chgData name="FERNANDO CLEMENTE" userId="395fd00745f187bd" providerId="LiveId" clId="{185419BA-3E6E-4F16-B685-B6A820D04E3F}" dt="2023-11-21T11:37:08.097" v="652"/>
          <ac:picMkLst>
            <pc:docMk/>
            <pc:sldMk cId="0" sldId="256"/>
            <ac:picMk id="102" creationId="{35C7CFB2-5CB3-5DB3-0358-33EE2DDFCF9F}"/>
          </ac:picMkLst>
        </pc:picChg>
        <pc:picChg chg="add del mod ord">
          <ac:chgData name="FERNANDO CLEMENTE" userId="395fd00745f187bd" providerId="LiveId" clId="{185419BA-3E6E-4F16-B685-B6A820D04E3F}" dt="2023-11-21T11:37:22.171" v="653"/>
          <ac:picMkLst>
            <pc:docMk/>
            <pc:sldMk cId="0" sldId="256"/>
            <ac:picMk id="103" creationId="{ABADF7B0-3CEF-519E-F8FF-BE20D90DABBC}"/>
          </ac:picMkLst>
        </pc:picChg>
        <pc:picChg chg="add del mod">
          <ac:chgData name="FERNANDO CLEMENTE" userId="395fd00745f187bd" providerId="LiveId" clId="{185419BA-3E6E-4F16-B685-B6A820D04E3F}" dt="2023-11-21T11:37:25.393" v="655"/>
          <ac:picMkLst>
            <pc:docMk/>
            <pc:sldMk cId="0" sldId="256"/>
            <ac:picMk id="104" creationId="{53FEA2AF-8BCF-8DEE-913D-71A814A7889F}"/>
          </ac:picMkLst>
        </pc:picChg>
        <pc:picChg chg="add del mod ord">
          <ac:chgData name="FERNANDO CLEMENTE" userId="395fd00745f187bd" providerId="LiveId" clId="{185419BA-3E6E-4F16-B685-B6A820D04E3F}" dt="2023-11-21T11:37:46.843" v="656"/>
          <ac:picMkLst>
            <pc:docMk/>
            <pc:sldMk cId="0" sldId="256"/>
            <ac:picMk id="107" creationId="{65953C90-5C15-9F2D-4F97-BA48FF2DB341}"/>
          </ac:picMkLst>
        </pc:picChg>
        <pc:picChg chg="add del mod">
          <ac:chgData name="FERNANDO CLEMENTE" userId="395fd00745f187bd" providerId="LiveId" clId="{185419BA-3E6E-4F16-B685-B6A820D04E3F}" dt="2023-11-21T11:37:50.063" v="658"/>
          <ac:picMkLst>
            <pc:docMk/>
            <pc:sldMk cId="0" sldId="256"/>
            <ac:picMk id="108" creationId="{79F240B6-F9AA-75E8-985F-4F6763A59229}"/>
          </ac:picMkLst>
        </pc:picChg>
        <pc:picChg chg="add del mod ord">
          <ac:chgData name="FERNANDO CLEMENTE" userId="395fd00745f187bd" providerId="LiveId" clId="{185419BA-3E6E-4F16-B685-B6A820D04E3F}" dt="2023-11-21T11:37:55.552" v="659"/>
          <ac:picMkLst>
            <pc:docMk/>
            <pc:sldMk cId="0" sldId="256"/>
            <ac:picMk id="111" creationId="{6154FCA2-96B8-C9CE-7A74-F41F02C87C66}"/>
          </ac:picMkLst>
        </pc:picChg>
        <pc:picChg chg="add del mod">
          <ac:chgData name="FERNANDO CLEMENTE" userId="395fd00745f187bd" providerId="LiveId" clId="{185419BA-3E6E-4F16-B685-B6A820D04E3F}" dt="2023-11-21T11:37:59.580" v="661"/>
          <ac:picMkLst>
            <pc:docMk/>
            <pc:sldMk cId="0" sldId="256"/>
            <ac:picMk id="112" creationId="{A4CF044A-6487-0CBB-E9D5-DE8258F9C604}"/>
          </ac:picMkLst>
        </pc:picChg>
        <pc:picChg chg="add del mod ord">
          <ac:chgData name="FERNANDO CLEMENTE" userId="395fd00745f187bd" providerId="LiveId" clId="{185419BA-3E6E-4F16-B685-B6A820D04E3F}" dt="2023-11-21T11:38:27.734" v="662"/>
          <ac:picMkLst>
            <pc:docMk/>
            <pc:sldMk cId="0" sldId="256"/>
            <ac:picMk id="115" creationId="{7BAEF2CB-A5FD-C498-97E7-71BF0D150DEB}"/>
          </ac:picMkLst>
        </pc:picChg>
        <pc:picChg chg="add del mod">
          <ac:chgData name="FERNANDO CLEMENTE" userId="395fd00745f187bd" providerId="LiveId" clId="{185419BA-3E6E-4F16-B685-B6A820D04E3F}" dt="2023-11-21T11:38:33.199" v="664"/>
          <ac:picMkLst>
            <pc:docMk/>
            <pc:sldMk cId="0" sldId="256"/>
            <ac:picMk id="116" creationId="{95C8903B-739E-2605-85DE-67C1D6312673}"/>
          </ac:picMkLst>
        </pc:picChg>
        <pc:picChg chg="add del mod ord">
          <ac:chgData name="FERNANDO CLEMENTE" userId="395fd00745f187bd" providerId="LiveId" clId="{185419BA-3E6E-4F16-B685-B6A820D04E3F}" dt="2023-11-21T11:38:40.070" v="665"/>
          <ac:picMkLst>
            <pc:docMk/>
            <pc:sldMk cId="0" sldId="256"/>
            <ac:picMk id="119" creationId="{3BBF5AA4-C0A1-3CE3-A7BC-26F483C5E521}"/>
          </ac:picMkLst>
        </pc:picChg>
        <pc:picChg chg="add del mod">
          <ac:chgData name="FERNANDO CLEMENTE" userId="395fd00745f187bd" providerId="LiveId" clId="{185419BA-3E6E-4F16-B685-B6A820D04E3F}" dt="2023-11-21T11:38:43.205" v="667"/>
          <ac:picMkLst>
            <pc:docMk/>
            <pc:sldMk cId="0" sldId="256"/>
            <ac:picMk id="120" creationId="{74BAE255-E81A-7A34-B84E-E15FFFD20496}"/>
          </ac:picMkLst>
        </pc:picChg>
        <pc:picChg chg="add del mod ord">
          <ac:chgData name="FERNANDO CLEMENTE" userId="395fd00745f187bd" providerId="LiveId" clId="{185419BA-3E6E-4F16-B685-B6A820D04E3F}" dt="2023-11-21T11:39:13.297" v="668"/>
          <ac:picMkLst>
            <pc:docMk/>
            <pc:sldMk cId="0" sldId="256"/>
            <ac:picMk id="123" creationId="{02B6456B-CC69-D4DF-F216-6635271E10EC}"/>
          </ac:picMkLst>
        </pc:picChg>
        <pc:picChg chg="add del mod">
          <ac:chgData name="FERNANDO CLEMENTE" userId="395fd00745f187bd" providerId="LiveId" clId="{185419BA-3E6E-4F16-B685-B6A820D04E3F}" dt="2023-11-21T11:39:17.270" v="670"/>
          <ac:picMkLst>
            <pc:docMk/>
            <pc:sldMk cId="0" sldId="256"/>
            <ac:picMk id="124" creationId="{5A8E1A0C-000A-DF74-5E66-A738BD772631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56"/>
            <ac:picMk id="127" creationId="{428DFF78-9501-56AB-D880-6D3E631E0AFB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56"/>
            <ac:picMk id="128" creationId="{2EF57B69-96B7-3D38-D81D-E37C17365EF6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56"/>
            <ac:picMk id="138" creationId="{26BD0441-04B9-BD9D-A13E-FCCDD70C36F3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56"/>
            <ac:picMk id="139" creationId="{632E9654-EFCD-43EC-A8DC-A14A606BADB8}"/>
          </ac:picMkLst>
        </pc:picChg>
        <pc:picChg chg="add del mod ord">
          <ac:chgData name="FERNANDO CLEMENTE" userId="395fd00745f187bd" providerId="LiveId" clId="{185419BA-3E6E-4F16-B685-B6A820D04E3F}" dt="2023-11-21T11:51:33.331" v="689"/>
          <ac:picMkLst>
            <pc:docMk/>
            <pc:sldMk cId="0" sldId="256"/>
            <ac:picMk id="143" creationId="{C364DBEE-42C9-2952-F477-F4E554A83F86}"/>
          </ac:picMkLst>
        </pc:picChg>
        <pc:picChg chg="add del mod">
          <ac:chgData name="FERNANDO CLEMENTE" userId="395fd00745f187bd" providerId="LiveId" clId="{185419BA-3E6E-4F16-B685-B6A820D04E3F}" dt="2023-11-21T11:51:43.020" v="691"/>
          <ac:picMkLst>
            <pc:docMk/>
            <pc:sldMk cId="0" sldId="256"/>
            <ac:picMk id="144" creationId="{22ED9434-D665-48CD-D609-7AFA32228999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56"/>
            <ac:picMk id="147" creationId="{921DD0A9-EBC7-652D-3B64-B4FA9B0AEA45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56"/>
            <ac:picMk id="148" creationId="{87206406-68CF-0EEC-01FA-1CE53DAABDBC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56"/>
            <ac:picMk id="149" creationId="{2823D72A-4F20-77FE-860D-B460113B22AE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56"/>
            <ac:picMk id="150" creationId="{362C1CC7-72CF-C284-C678-5F89C2589133}"/>
          </ac:picMkLst>
        </pc:picChg>
        <pc:picChg chg="add del mod ord">
          <ac:chgData name="FERNANDO CLEMENTE" userId="395fd00745f187bd" providerId="LiveId" clId="{185419BA-3E6E-4F16-B685-B6A820D04E3F}" dt="2023-11-21T11:57:14.561" v="710"/>
          <ac:picMkLst>
            <pc:docMk/>
            <pc:sldMk cId="0" sldId="256"/>
            <ac:picMk id="151" creationId="{8BBDE142-0226-DAF6-63EC-F7F93F92F50E}"/>
          </ac:picMkLst>
        </pc:picChg>
        <pc:picChg chg="add del mod">
          <ac:chgData name="FERNANDO CLEMENTE" userId="395fd00745f187bd" providerId="LiveId" clId="{185419BA-3E6E-4F16-B685-B6A820D04E3F}" dt="2023-11-21T11:57:18.238" v="712"/>
          <ac:picMkLst>
            <pc:docMk/>
            <pc:sldMk cId="0" sldId="256"/>
            <ac:picMk id="152" creationId="{499F0A08-3D17-841F-FEA8-715EB34A3236}"/>
          </ac:picMkLst>
        </pc:picChg>
        <pc:picChg chg="add del mod ord">
          <ac:chgData name="FERNANDO CLEMENTE" userId="395fd00745f187bd" providerId="LiveId" clId="{185419BA-3E6E-4F16-B685-B6A820D04E3F}" dt="2023-11-21T11:58:25.636" v="713"/>
          <ac:picMkLst>
            <pc:docMk/>
            <pc:sldMk cId="0" sldId="256"/>
            <ac:picMk id="155" creationId="{E75C4A28-BB6E-F31F-2F74-775EDD2459CD}"/>
          </ac:picMkLst>
        </pc:picChg>
        <pc:picChg chg="add del mod">
          <ac:chgData name="FERNANDO CLEMENTE" userId="395fd00745f187bd" providerId="LiveId" clId="{185419BA-3E6E-4F16-B685-B6A820D04E3F}" dt="2023-11-21T11:58:29.625" v="715"/>
          <ac:picMkLst>
            <pc:docMk/>
            <pc:sldMk cId="0" sldId="256"/>
            <ac:picMk id="156" creationId="{7B1894AA-3A5C-6587-3C13-ED214A7C3068}"/>
          </ac:picMkLst>
        </pc:picChg>
        <pc:picChg chg="add del mod ord">
          <ac:chgData name="FERNANDO CLEMENTE" userId="395fd00745f187bd" providerId="LiveId" clId="{185419BA-3E6E-4F16-B685-B6A820D04E3F}" dt="2023-11-21T11:58:39.114" v="716"/>
          <ac:picMkLst>
            <pc:docMk/>
            <pc:sldMk cId="0" sldId="256"/>
            <ac:picMk id="159" creationId="{43434A25-1FE9-88B8-4576-1A9D3858903F}"/>
          </ac:picMkLst>
        </pc:picChg>
        <pc:picChg chg="add del mod">
          <ac:chgData name="FERNANDO CLEMENTE" userId="395fd00745f187bd" providerId="LiveId" clId="{185419BA-3E6E-4F16-B685-B6A820D04E3F}" dt="2023-11-21T11:58:42.604" v="719"/>
          <ac:picMkLst>
            <pc:docMk/>
            <pc:sldMk cId="0" sldId="256"/>
            <ac:picMk id="160" creationId="{307E9CA2-A0AC-B765-E003-AA079C1FC655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56"/>
            <ac:picMk id="161" creationId="{6DF9C5F5-7052-EB62-6283-F02CBCF81DF5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56"/>
            <ac:picMk id="162" creationId="{BD242ACC-7C90-A1B8-4B2C-1E96D101AD54}"/>
          </ac:picMkLst>
        </pc:picChg>
        <pc:picChg chg="add del mod ord">
          <ac:chgData name="FERNANDO CLEMENTE" userId="395fd00745f187bd" providerId="LiveId" clId="{185419BA-3E6E-4F16-B685-B6A820D04E3F}" dt="2023-11-21T12:05:29.988" v="731"/>
          <ac:picMkLst>
            <pc:docMk/>
            <pc:sldMk cId="0" sldId="256"/>
            <ac:picMk id="172" creationId="{99CA82C8-F420-98CF-88E9-1C3087A967B5}"/>
          </ac:picMkLst>
        </pc:picChg>
        <pc:picChg chg="add del mod">
          <ac:chgData name="FERNANDO CLEMENTE" userId="395fd00745f187bd" providerId="LiveId" clId="{185419BA-3E6E-4F16-B685-B6A820D04E3F}" dt="2023-11-21T12:05:34.118" v="733"/>
          <ac:picMkLst>
            <pc:docMk/>
            <pc:sldMk cId="0" sldId="256"/>
            <ac:picMk id="173" creationId="{61E12FF3-7B59-A896-24F9-DDB5E3C282ED}"/>
          </ac:picMkLst>
        </pc:picChg>
        <pc:picChg chg="add del mod ord">
          <ac:chgData name="FERNANDO CLEMENTE" userId="395fd00745f187bd" providerId="LiveId" clId="{185419BA-3E6E-4F16-B685-B6A820D04E3F}" dt="2023-11-21T12:05:53.767" v="734"/>
          <ac:picMkLst>
            <pc:docMk/>
            <pc:sldMk cId="0" sldId="256"/>
            <ac:picMk id="176" creationId="{68666E6A-1053-3CA1-A806-63A787DE4C58}"/>
          </ac:picMkLst>
        </pc:picChg>
        <pc:picChg chg="add del mod">
          <ac:chgData name="FERNANDO CLEMENTE" userId="395fd00745f187bd" providerId="LiveId" clId="{185419BA-3E6E-4F16-B685-B6A820D04E3F}" dt="2023-11-21T12:05:57.431" v="736"/>
          <ac:picMkLst>
            <pc:docMk/>
            <pc:sldMk cId="0" sldId="256"/>
            <ac:picMk id="177" creationId="{ED28C4EB-3D6E-3833-3E7E-B8D4B4066041}"/>
          </ac:picMkLst>
        </pc:picChg>
        <pc:picChg chg="add del mod ord">
          <ac:chgData name="FERNANDO CLEMENTE" userId="395fd00745f187bd" providerId="LiveId" clId="{185419BA-3E6E-4F16-B685-B6A820D04E3F}" dt="2023-11-21T12:06:46.425" v="737"/>
          <ac:picMkLst>
            <pc:docMk/>
            <pc:sldMk cId="0" sldId="256"/>
            <ac:picMk id="180" creationId="{7ABC4E7D-67F2-B40F-83D2-A88F784822C5}"/>
          </ac:picMkLst>
        </pc:picChg>
        <pc:picChg chg="add del mod">
          <ac:chgData name="FERNANDO CLEMENTE" userId="395fd00745f187bd" providerId="LiveId" clId="{185419BA-3E6E-4F16-B685-B6A820D04E3F}" dt="2023-11-21T12:06:50.052" v="741"/>
          <ac:picMkLst>
            <pc:docMk/>
            <pc:sldMk cId="0" sldId="256"/>
            <ac:picMk id="181" creationId="{03612C93-7B38-19F7-26E7-3430EECD4EE9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56"/>
            <ac:picMk id="182" creationId="{E04AC62D-4D37-E798-3D3A-DC7589599877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56"/>
            <ac:picMk id="183" creationId="{46E8F736-AE4D-8F05-6BC0-3164D2CBBFC5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56"/>
            <ac:picMk id="218" creationId="{AEB30233-4289-19FE-A7BE-5930520DD53A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56"/>
            <ac:picMk id="219" creationId="{580AB7CC-2CF1-D063-B54B-95B6AEEA6E77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56"/>
            <ac:picMk id="220" creationId="{FEC3CC5D-AEF9-4C49-5721-F9BD12DE5722}"/>
          </ac:picMkLst>
        </pc:picChg>
        <pc:picChg chg="add del mod">
          <ac:chgData name="FERNANDO CLEMENTE" userId="395fd00745f187bd" providerId="LiveId" clId="{185419BA-3E6E-4F16-B685-B6A820D04E3F}" dt="2023-11-21T12:26:55.868" v="777"/>
          <ac:picMkLst>
            <pc:docMk/>
            <pc:sldMk cId="0" sldId="256"/>
            <ac:picMk id="221" creationId="{D9164787-D74D-E0F9-2FAE-E9AF31046F4F}"/>
          </ac:picMkLst>
        </pc:picChg>
        <pc:picChg chg="add del mod ord">
          <ac:chgData name="FERNANDO CLEMENTE" userId="395fd00745f187bd" providerId="LiveId" clId="{185419BA-3E6E-4F16-B685-B6A820D04E3F}" dt="2023-11-21T12:27:15.279" v="778"/>
          <ac:picMkLst>
            <pc:docMk/>
            <pc:sldMk cId="0" sldId="256"/>
            <ac:picMk id="270" creationId="{059ED2D7-C44F-246F-7FE4-0EEB0B74588E}"/>
          </ac:picMkLst>
        </pc:picChg>
        <pc:picChg chg="add del mod">
          <ac:chgData name="FERNANDO CLEMENTE" userId="395fd00745f187bd" providerId="LiveId" clId="{185419BA-3E6E-4F16-B685-B6A820D04E3F}" dt="2023-11-21T12:27:19.486" v="780"/>
          <ac:picMkLst>
            <pc:docMk/>
            <pc:sldMk cId="0" sldId="256"/>
            <ac:picMk id="271" creationId="{02FDCFF2-52A5-B242-4BB0-27294E6020BA}"/>
          </ac:picMkLst>
        </pc:picChg>
        <pc:picChg chg="add del mod ord">
          <ac:chgData name="FERNANDO CLEMENTE" userId="395fd00745f187bd" providerId="LiveId" clId="{185419BA-3E6E-4F16-B685-B6A820D04E3F}" dt="2023-11-21T12:29:45.283" v="781"/>
          <ac:picMkLst>
            <pc:docMk/>
            <pc:sldMk cId="0" sldId="256"/>
            <ac:picMk id="274" creationId="{C292A238-572F-7D8F-9D72-46C8F36A14B1}"/>
          </ac:picMkLst>
        </pc:picChg>
        <pc:picChg chg="add del mod">
          <ac:chgData name="FERNANDO CLEMENTE" userId="395fd00745f187bd" providerId="LiveId" clId="{185419BA-3E6E-4F16-B685-B6A820D04E3F}" dt="2023-11-21T13:38:24.307" v="786" actId="478"/>
          <ac:picMkLst>
            <pc:docMk/>
            <pc:sldMk cId="0" sldId="256"/>
            <ac:picMk id="275" creationId="{BBD042F3-9D4E-8ACC-7BFF-D1122B7DE464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26.129" v="787" actId="478"/>
        <pc:sldMkLst>
          <pc:docMk/>
          <pc:sldMk cId="0" sldId="257"/>
        </pc:sldMkLst>
        <pc:spChg chg="add del mod">
          <ac:chgData name="FERNANDO CLEMENTE" userId="395fd00745f187bd" providerId="LiveId" clId="{185419BA-3E6E-4F16-B685-B6A820D04E3F}" dt="2023-11-16T17:52:19.574" v="24" actId="478"/>
          <ac:spMkLst>
            <pc:docMk/>
            <pc:sldMk cId="0" sldId="257"/>
            <ac:spMk id="5" creationId="{00000000-0000-0000-0000-000000000000}"/>
          </ac:spMkLst>
        </pc:spChg>
        <pc:spChg chg="add del">
          <ac:chgData name="FERNANDO CLEMENTE" userId="395fd00745f187bd" providerId="LiveId" clId="{185419BA-3E6E-4F16-B685-B6A820D04E3F}" dt="2023-11-16T17:52:17.636" v="21" actId="478"/>
          <ac:spMkLst>
            <pc:docMk/>
            <pc:sldMk cId="0" sldId="257"/>
            <ac:spMk id="6" creationId="{00000000-0000-0000-0000-000000000000}"/>
          </ac:spMkLst>
        </pc:spChg>
        <pc:spChg chg="add del">
          <ac:chgData name="FERNANDO CLEMENTE" userId="395fd00745f187bd" providerId="LiveId" clId="{185419BA-3E6E-4F16-B685-B6A820D04E3F}" dt="2023-11-16T17:52:16.931" v="20" actId="478"/>
          <ac:spMkLst>
            <pc:docMk/>
            <pc:sldMk cId="0" sldId="257"/>
            <ac:spMk id="7" creationId="{00000000-0000-0000-0000-000000000000}"/>
          </ac:spMkLst>
        </pc:spChg>
        <pc:spChg chg="add del">
          <ac:chgData name="FERNANDO CLEMENTE" userId="395fd00745f187bd" providerId="LiveId" clId="{185419BA-3E6E-4F16-B685-B6A820D04E3F}" dt="2023-11-16T17:52:16.931" v="20" actId="478"/>
          <ac:spMkLst>
            <pc:docMk/>
            <pc:sldMk cId="0" sldId="257"/>
            <ac:spMk id="8" creationId="{00000000-0000-0000-0000-000000000000}"/>
          </ac:spMkLst>
        </pc:spChg>
        <pc:spChg chg="add del">
          <ac:chgData name="FERNANDO CLEMENTE" userId="395fd00745f187bd" providerId="LiveId" clId="{185419BA-3E6E-4F16-B685-B6A820D04E3F}" dt="2023-11-16T17:52:16.931" v="20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47.500" v="271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7:10.963" v="301" actId="404"/>
          <ac:spMkLst>
            <pc:docMk/>
            <pc:sldMk cId="0" sldId="257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0:54.853" v="223" actId="404"/>
          <ac:spMkLst>
            <pc:docMk/>
            <pc:sldMk cId="0" sldId="257"/>
            <ac:spMk id="14" creationId="{00000000-0000-0000-0000-000000000000}"/>
          </ac:spMkLst>
        </pc:spChg>
        <pc:spChg chg="add del mod">
          <ac:chgData name="FERNANDO CLEMENTE" userId="395fd00745f187bd" providerId="LiveId" clId="{185419BA-3E6E-4F16-B685-B6A820D04E3F}" dt="2023-11-16T17:51:50.410" v="14"/>
          <ac:spMkLst>
            <pc:docMk/>
            <pc:sldMk cId="0" sldId="257"/>
            <ac:spMk id="15" creationId="{CDBD8AF8-D9A3-0507-BBDD-C85C2AA0BDA8}"/>
          </ac:spMkLst>
        </pc:spChg>
        <pc:spChg chg="add del mod">
          <ac:chgData name="FERNANDO CLEMENTE" userId="395fd00745f187bd" providerId="LiveId" clId="{185419BA-3E6E-4F16-B685-B6A820D04E3F}" dt="2023-11-16T17:51:50.410" v="14"/>
          <ac:spMkLst>
            <pc:docMk/>
            <pc:sldMk cId="0" sldId="257"/>
            <ac:spMk id="16" creationId="{4B8EB5E3-7DA0-8C7B-B64A-31676308ECDF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19" creationId="{33A3F430-5E4F-81B9-808F-BA399F0D2C15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20" creationId="{F3677153-1833-1D38-C73D-DD71DD3CCDA5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21" creationId="{7B9D9EC9-D790-9974-D130-5D20753375BC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22" creationId="{215C4EEC-524E-9E18-55E0-D691EBE22104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23" creationId="{5E305A86-8C60-A5A4-E3EC-3AA1CFA44172}"/>
          </ac:spMkLst>
        </pc:spChg>
        <pc:spChg chg="mod">
          <ac:chgData name="FERNANDO CLEMENTE" userId="395fd00745f187bd" providerId="LiveId" clId="{185419BA-3E6E-4F16-B685-B6A820D04E3F}" dt="2023-11-16T17:52:20.512" v="25"/>
          <ac:spMkLst>
            <pc:docMk/>
            <pc:sldMk cId="0" sldId="257"/>
            <ac:spMk id="24" creationId="{46B6111E-AB77-26AF-5348-4C921F5276DD}"/>
          </ac:spMkLst>
        </pc:spChg>
        <pc:spChg chg="add mod">
          <ac:chgData name="FERNANDO CLEMENTE" userId="395fd00745f187bd" providerId="LiveId" clId="{185419BA-3E6E-4F16-B685-B6A820D04E3F}" dt="2023-11-16T18:03:47.751" v="272"/>
          <ac:spMkLst>
            <pc:docMk/>
            <pc:sldMk cId="0" sldId="257"/>
            <ac:spMk id="25" creationId="{97FDB8DB-26E6-D8E3-C11B-5DBC1E3BDE43}"/>
          </ac:spMkLst>
        </pc:spChg>
        <pc:grpChg chg="add del">
          <ac:chgData name="FERNANDO CLEMENTE" userId="395fd00745f187bd" providerId="LiveId" clId="{185419BA-3E6E-4F16-B685-B6A820D04E3F}" dt="2023-11-16T17:52:18.136" v="22" actId="478"/>
          <ac:grpSpMkLst>
            <pc:docMk/>
            <pc:sldMk cId="0" sldId="257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2:20.512" v="25"/>
          <ac:grpSpMkLst>
            <pc:docMk/>
            <pc:sldMk cId="0" sldId="257"/>
            <ac:grpSpMk id="17" creationId="{0C3B5DFD-2440-D948-B3A7-8328CD712F4D}"/>
          </ac:grpSpMkLst>
        </pc:grpChg>
        <pc:grpChg chg="mod">
          <ac:chgData name="FERNANDO CLEMENTE" userId="395fd00745f187bd" providerId="LiveId" clId="{185419BA-3E6E-4F16-B685-B6A820D04E3F}" dt="2023-11-16T17:52:20.512" v="25"/>
          <ac:grpSpMkLst>
            <pc:docMk/>
            <pc:sldMk cId="0" sldId="257"/>
            <ac:grpSpMk id="18" creationId="{DF3DC4BE-30A6-A470-A40E-A413D9F11BCB}"/>
          </ac:grpSpMkLst>
        </pc:grpChg>
        <pc:picChg chg="add del mod">
          <ac:chgData name="FERNANDO CLEMENTE" userId="395fd00745f187bd" providerId="LiveId" clId="{185419BA-3E6E-4F16-B685-B6A820D04E3F}" dt="2023-11-21T11:14:02.635" v="550"/>
          <ac:picMkLst>
            <pc:docMk/>
            <pc:sldMk cId="0" sldId="257"/>
            <ac:picMk id="4" creationId="{3DDC87A7-68B6-3E29-00B9-1C6F4680F90E}"/>
          </ac:picMkLst>
        </pc:picChg>
        <pc:picChg chg="add del mod ord">
          <ac:chgData name="FERNANDO CLEMENTE" userId="395fd00745f187bd" providerId="LiveId" clId="{185419BA-3E6E-4F16-B685-B6A820D04E3F}" dt="2023-11-21T11:15:37.712" v="557"/>
          <ac:picMkLst>
            <pc:docMk/>
            <pc:sldMk cId="0" sldId="257"/>
            <ac:picMk id="5" creationId="{2B72BF98-C500-9BFB-C6EE-23A36784DFFF}"/>
          </ac:picMkLst>
        </pc:pic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57"/>
            <ac:picMk id="6" creationId="{314546F7-D52A-38E1-18B2-70A90751E52B}"/>
          </ac:picMkLst>
        </pc:picChg>
        <pc:picChg chg="add del mod ord">
          <ac:chgData name="FERNANDO CLEMENTE" userId="395fd00745f187bd" providerId="LiveId" clId="{185419BA-3E6E-4F16-B685-B6A820D04E3F}" dt="2023-11-21T11:17:04.391" v="565"/>
          <ac:picMkLst>
            <pc:docMk/>
            <pc:sldMk cId="0" sldId="257"/>
            <ac:picMk id="8" creationId="{EC26042B-2330-87F9-91D2-EC57DC1F060D}"/>
          </ac:picMkLst>
        </pc:picChg>
        <pc:picChg chg="add del mod">
          <ac:chgData name="FERNANDO CLEMENTE" userId="395fd00745f187bd" providerId="LiveId" clId="{185419BA-3E6E-4F16-B685-B6A820D04E3F}" dt="2023-11-21T11:17:26.420" v="568"/>
          <ac:picMkLst>
            <pc:docMk/>
            <pc:sldMk cId="0" sldId="257"/>
            <ac:picMk id="9" creationId="{9CD232DB-6539-2500-34EB-B2E19909D886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57"/>
            <ac:picMk id="16" creationId="{78EE6DE7-B07D-C6BE-EFD2-F7500BCCA39F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57"/>
            <ac:picMk id="26" creationId="{44446E84-463F-A827-0558-0B4FC2C97996}"/>
          </ac:picMkLst>
        </pc:picChg>
        <pc:picChg chg="add del mod ord">
          <ac:chgData name="FERNANDO CLEMENTE" userId="395fd00745f187bd" providerId="LiveId" clId="{185419BA-3E6E-4F16-B685-B6A820D04E3F}" dt="2023-11-21T11:20:52.405" v="578"/>
          <ac:picMkLst>
            <pc:docMk/>
            <pc:sldMk cId="0" sldId="257"/>
            <ac:picMk id="28" creationId="{5C95DA78-4A0A-C979-EE4A-15E1914963D5}"/>
          </ac:picMkLst>
        </pc:picChg>
        <pc:picChg chg="add del mod">
          <ac:chgData name="FERNANDO CLEMENTE" userId="395fd00745f187bd" providerId="LiveId" clId="{185419BA-3E6E-4F16-B685-B6A820D04E3F}" dt="2023-11-21T11:20:58.772" v="581"/>
          <ac:picMkLst>
            <pc:docMk/>
            <pc:sldMk cId="0" sldId="257"/>
            <ac:picMk id="29" creationId="{E0D5F4A9-241A-5EE4-8E31-C53EB6488243}"/>
          </ac:picMkLst>
        </pc:picChg>
        <pc:picChg chg="add del mod ord">
          <ac:chgData name="FERNANDO CLEMENTE" userId="395fd00745f187bd" providerId="LiveId" clId="{185419BA-3E6E-4F16-B685-B6A820D04E3F}" dt="2023-11-21T11:22:46.623" v="588"/>
          <ac:picMkLst>
            <pc:docMk/>
            <pc:sldMk cId="0" sldId="257"/>
            <ac:picMk id="32" creationId="{5664A5AA-8571-D421-C845-8041F1F48EE3}"/>
          </ac:picMkLst>
        </pc:picChg>
        <pc:picChg chg="add del mod">
          <ac:chgData name="FERNANDO CLEMENTE" userId="395fd00745f187bd" providerId="LiveId" clId="{185419BA-3E6E-4F16-B685-B6A820D04E3F}" dt="2023-11-21T11:22:50.959" v="591"/>
          <ac:picMkLst>
            <pc:docMk/>
            <pc:sldMk cId="0" sldId="257"/>
            <ac:picMk id="33" creationId="{BDA85E75-2DEE-C97D-13CE-D0EE0B9C73BF}"/>
          </ac:picMkLst>
        </pc:picChg>
        <pc:picChg chg="add del mod ord">
          <ac:chgData name="FERNANDO CLEMENTE" userId="395fd00745f187bd" providerId="LiveId" clId="{185419BA-3E6E-4F16-B685-B6A820D04E3F}" dt="2023-11-21T11:24:15.693" v="598"/>
          <ac:picMkLst>
            <pc:docMk/>
            <pc:sldMk cId="0" sldId="257"/>
            <ac:picMk id="36" creationId="{CA1E2D9D-BC08-032A-1FA6-25AA98077D5D}"/>
          </ac:picMkLst>
        </pc:picChg>
        <pc:picChg chg="add del mod">
          <ac:chgData name="FERNANDO CLEMENTE" userId="395fd00745f187bd" providerId="LiveId" clId="{185419BA-3E6E-4F16-B685-B6A820D04E3F}" dt="2023-11-21T11:24:21.975" v="601"/>
          <ac:picMkLst>
            <pc:docMk/>
            <pc:sldMk cId="0" sldId="257"/>
            <ac:picMk id="37" creationId="{B911B3B8-43D3-7863-CFA5-CFA6AFC503F6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57"/>
            <ac:picMk id="40" creationId="{101068A5-9FFC-B496-813E-932967D41A91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57"/>
            <ac:picMk id="41" creationId="{C39D3E25-6475-ECAE-B53F-CFB3C6E119A4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57"/>
            <ac:picMk id="42" creationId="{B3764DE4-F6D6-B2EE-B33F-4DDA25C1FBCC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57"/>
            <ac:picMk id="43" creationId="{84408B3B-E618-ED3E-03AA-957E0407586C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57"/>
            <ac:picMk id="44" creationId="{994F1188-BE7B-F57A-5539-1724F164370D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57"/>
            <ac:picMk id="45" creationId="{E39CB8FE-374F-AD68-BEBC-2FD635F1F801}"/>
          </ac:picMkLst>
        </pc:picChg>
        <pc:picChg chg="add del mod ord">
          <ac:chgData name="FERNANDO CLEMENTE" userId="395fd00745f187bd" providerId="LiveId" clId="{185419BA-3E6E-4F16-B685-B6A820D04E3F}" dt="2023-11-21T11:36:01.670" v="642"/>
          <ac:picMkLst>
            <pc:docMk/>
            <pc:sldMk cId="0" sldId="257"/>
            <ac:picMk id="51" creationId="{07FFA8BE-93A7-6DE8-309A-937099870B00}"/>
          </ac:picMkLst>
        </pc:picChg>
        <pc:picChg chg="add del mod">
          <ac:chgData name="FERNANDO CLEMENTE" userId="395fd00745f187bd" providerId="LiveId" clId="{185419BA-3E6E-4F16-B685-B6A820D04E3F}" dt="2023-11-21T11:36:08.501" v="645"/>
          <ac:picMkLst>
            <pc:docMk/>
            <pc:sldMk cId="0" sldId="257"/>
            <ac:picMk id="52" creationId="{3892642F-2492-9ECE-E619-0A3C5FB22062}"/>
          </ac:picMkLst>
        </pc:picChg>
        <pc:picChg chg="add del mod ord">
          <ac:chgData name="FERNANDO CLEMENTE" userId="395fd00745f187bd" providerId="LiveId" clId="{185419BA-3E6E-4F16-B685-B6A820D04E3F}" dt="2023-11-21T11:37:03.624" v="646"/>
          <ac:picMkLst>
            <pc:docMk/>
            <pc:sldMk cId="0" sldId="257"/>
            <ac:picMk id="55" creationId="{714244E7-893D-CDBE-0796-BDEBFC8CE95F}"/>
          </ac:picMkLst>
        </pc:picChg>
        <pc:picChg chg="add del mod">
          <ac:chgData name="FERNANDO CLEMENTE" userId="395fd00745f187bd" providerId="LiveId" clId="{185419BA-3E6E-4F16-B685-B6A820D04E3F}" dt="2023-11-21T11:37:08.097" v="652"/>
          <ac:picMkLst>
            <pc:docMk/>
            <pc:sldMk cId="0" sldId="257"/>
            <ac:picMk id="56" creationId="{E8BA9ABA-E0D4-DA08-EFB1-C2E7C44D2F54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57"/>
            <ac:picMk id="57" creationId="{D847200B-72B5-56B7-0F89-6F9B148E1B48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57"/>
            <ac:picMk id="58" creationId="{D3CBE909-67E7-39BA-4C9E-CD4DFF2A8075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57"/>
            <ac:picMk id="63" creationId="{48E118AD-9BB9-BA31-A90A-53832E4BE0DF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57"/>
            <ac:picMk id="64" creationId="{7B764D1A-3325-6467-AF40-62F642CF244B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57"/>
            <ac:picMk id="68" creationId="{773A4EDA-CA82-1366-A67D-E3424532C4E1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57"/>
            <ac:picMk id="69" creationId="{670A0CB2-801C-FE6C-A193-52CFE628B14D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57"/>
            <ac:picMk id="70" creationId="{2677ADE7-3F09-26C4-609D-31BFF0EC4D79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57"/>
            <ac:picMk id="71" creationId="{4403A527-992B-25C5-2895-D329B84A7DA0}"/>
          </ac:picMkLst>
        </pc:picChg>
        <pc:picChg chg="add del mod ord">
          <ac:chgData name="FERNANDO CLEMENTE" userId="395fd00745f187bd" providerId="LiveId" clId="{185419BA-3E6E-4F16-B685-B6A820D04E3F}" dt="2023-11-21T11:58:39.114" v="716"/>
          <ac:picMkLst>
            <pc:docMk/>
            <pc:sldMk cId="0" sldId="257"/>
            <ac:picMk id="72" creationId="{450F2C49-B74A-A209-15FD-E942FBCA278C}"/>
          </ac:picMkLst>
        </pc:picChg>
        <pc:picChg chg="add del mod">
          <ac:chgData name="FERNANDO CLEMENTE" userId="395fd00745f187bd" providerId="LiveId" clId="{185419BA-3E6E-4F16-B685-B6A820D04E3F}" dt="2023-11-21T11:58:42.604" v="719"/>
          <ac:picMkLst>
            <pc:docMk/>
            <pc:sldMk cId="0" sldId="257"/>
            <ac:picMk id="73" creationId="{0D394BAC-D0E6-4E88-C432-C30FF126DA37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57"/>
            <ac:picMk id="76" creationId="{0DFC06DC-75F4-908C-0619-0069F92D002A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57"/>
            <ac:picMk id="77" creationId="{12F37097-7072-A50E-44C6-194B15DE89F4}"/>
          </ac:picMkLst>
        </pc:picChg>
        <pc:picChg chg="add del mod ord">
          <ac:chgData name="FERNANDO CLEMENTE" userId="395fd00745f187bd" providerId="LiveId" clId="{185419BA-3E6E-4F16-B685-B6A820D04E3F}" dt="2023-11-21T12:06:46.425" v="737"/>
          <ac:picMkLst>
            <pc:docMk/>
            <pc:sldMk cId="0" sldId="257"/>
            <ac:picMk id="83" creationId="{ABDDE2F1-193D-70F2-6F5C-5A690E6677C7}"/>
          </ac:picMkLst>
        </pc:picChg>
        <pc:picChg chg="add del mod">
          <ac:chgData name="FERNANDO CLEMENTE" userId="395fd00745f187bd" providerId="LiveId" clId="{185419BA-3E6E-4F16-B685-B6A820D04E3F}" dt="2023-11-21T12:06:50.052" v="741"/>
          <ac:picMkLst>
            <pc:docMk/>
            <pc:sldMk cId="0" sldId="257"/>
            <ac:picMk id="84" creationId="{AF8E74E3-9277-A471-462A-8B880BB10FCB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57"/>
            <ac:picMk id="85" creationId="{671232AB-7D8A-67C1-6CE3-07F015B357F4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57"/>
            <ac:picMk id="86" creationId="{3CDBDAA6-2225-D8F7-BCCC-C6051A5BBD37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57"/>
            <ac:picMk id="94" creationId="{B93F5CA6-5CD0-B227-FCC4-18B87D1071FC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57"/>
            <ac:picMk id="95" creationId="{1F33A796-9D0C-15FB-A671-737B3B7873E6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57"/>
            <ac:picMk id="96" creationId="{F65A623D-475A-0D47-476C-AB453F2E804F}"/>
          </ac:picMkLst>
        </pc:picChg>
        <pc:picChg chg="add del mod">
          <ac:chgData name="FERNANDO CLEMENTE" userId="395fd00745f187bd" providerId="LiveId" clId="{185419BA-3E6E-4F16-B685-B6A820D04E3F}" dt="2023-11-21T12:23:59.649" v="767" actId="478"/>
          <ac:picMkLst>
            <pc:docMk/>
            <pc:sldMk cId="0" sldId="257"/>
            <ac:picMk id="97" creationId="{F3FA8BCA-667E-39CD-BBED-C8712C7E6DBA}"/>
          </ac:picMkLst>
        </pc:picChg>
        <pc:picChg chg="add del mod">
          <ac:chgData name="FERNANDO CLEMENTE" userId="395fd00745f187bd" providerId="LiveId" clId="{185419BA-3E6E-4F16-B685-B6A820D04E3F}" dt="2023-11-21T12:29:45.283" v="781"/>
          <ac:picMkLst>
            <pc:docMk/>
            <pc:sldMk cId="0" sldId="257"/>
            <ac:picMk id="112" creationId="{465D37F0-EE14-A0D3-668B-2D142F8BD3D0}"/>
          </ac:picMkLst>
        </pc:picChg>
        <pc:picChg chg="add del mod">
          <ac:chgData name="FERNANDO CLEMENTE" userId="395fd00745f187bd" providerId="LiveId" clId="{185419BA-3E6E-4F16-B685-B6A820D04E3F}" dt="2023-11-21T13:38:26.129" v="787" actId="478"/>
          <ac:picMkLst>
            <pc:docMk/>
            <pc:sldMk cId="0" sldId="257"/>
            <ac:picMk id="113" creationId="{46F107EB-9BD7-E3EF-6438-D4D920D90E20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27.762" v="788" actId="478"/>
        <pc:sldMkLst>
          <pc:docMk/>
          <pc:sldMk cId="0" sldId="258"/>
        </pc:sldMkLst>
        <pc:spChg chg="del">
          <ac:chgData name="FERNANDO CLEMENTE" userId="395fd00745f187bd" providerId="LiveId" clId="{185419BA-3E6E-4F16-B685-B6A820D04E3F}" dt="2023-11-16T17:50:23.628" v="2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26.420" v="30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24.404" v="26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25.451" v="28" actId="478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7:52:25.936" v="29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8:03:43.403" v="269" actId="478"/>
          <ac:spMkLst>
            <pc:docMk/>
            <pc:sldMk cId="0" sldId="258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4:27.176" v="277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1:03.645" v="22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17" creationId="{071F59A2-92EF-FCB9-FF67-38C4763902D9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18" creationId="{B1457BBE-7786-BE6D-3BCB-BC5E0251664A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19" creationId="{AF1106FB-0373-5B82-841A-9126655B533F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20" creationId="{D1A12D3D-2BC0-C406-698C-1BF1B2818BF0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21" creationId="{95992A0D-6C16-83A2-D37B-5B534B0521DB}"/>
          </ac:spMkLst>
        </pc:spChg>
        <pc:spChg chg="mod">
          <ac:chgData name="FERNANDO CLEMENTE" userId="395fd00745f187bd" providerId="LiveId" clId="{185419BA-3E6E-4F16-B685-B6A820D04E3F}" dt="2023-11-16T17:52:27.516" v="31"/>
          <ac:spMkLst>
            <pc:docMk/>
            <pc:sldMk cId="0" sldId="258"/>
            <ac:spMk id="22" creationId="{E32AFD0A-2DC6-D903-9AFF-59CD81B6BCA6}"/>
          </ac:spMkLst>
        </pc:spChg>
        <pc:spChg chg="add mod">
          <ac:chgData name="FERNANDO CLEMENTE" userId="395fd00745f187bd" providerId="LiveId" clId="{185419BA-3E6E-4F16-B685-B6A820D04E3F}" dt="2023-11-16T18:03:43.669" v="270"/>
          <ac:spMkLst>
            <pc:docMk/>
            <pc:sldMk cId="0" sldId="258"/>
            <ac:spMk id="23" creationId="{B2174E82-44BD-BCCF-199F-60B15B3F9007}"/>
          </ac:spMkLst>
        </pc:spChg>
        <pc:grpChg chg="del mod">
          <ac:chgData name="FERNANDO CLEMENTE" userId="395fd00745f187bd" providerId="LiveId" clId="{185419BA-3E6E-4F16-B685-B6A820D04E3F}" dt="2023-11-16T17:52:25.013" v="27" actId="478"/>
          <ac:grpSpMkLst>
            <pc:docMk/>
            <pc:sldMk cId="0" sldId="258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2:31.439" v="32" actId="14100"/>
          <ac:grpSpMkLst>
            <pc:docMk/>
            <pc:sldMk cId="0" sldId="258"/>
            <ac:grpSpMk id="15" creationId="{8D303F51-8ED9-4456-7C54-B10FFAC72B26}"/>
          </ac:grpSpMkLst>
        </pc:grpChg>
        <pc:grpChg chg="mod">
          <ac:chgData name="FERNANDO CLEMENTE" userId="395fd00745f187bd" providerId="LiveId" clId="{185419BA-3E6E-4F16-B685-B6A820D04E3F}" dt="2023-11-16T17:52:27.516" v="31"/>
          <ac:grpSpMkLst>
            <pc:docMk/>
            <pc:sldMk cId="0" sldId="258"/>
            <ac:grpSpMk id="16" creationId="{6A846F91-9517-9CC7-A760-41599C37FF98}"/>
          </ac:grpSpMkLst>
        </pc:grpChg>
        <pc:picChg chg="add del mod">
          <ac:chgData name="FERNANDO CLEMENTE" userId="395fd00745f187bd" providerId="LiveId" clId="{185419BA-3E6E-4F16-B685-B6A820D04E3F}" dt="2023-11-21T11:13:55.878" v="545"/>
          <ac:picMkLst>
            <pc:docMk/>
            <pc:sldMk cId="0" sldId="258"/>
            <ac:picMk id="3" creationId="{CB5E1082-265F-F132-CCED-76DFA18DA950}"/>
          </ac:picMkLst>
        </pc:picChg>
        <pc:picChg chg="add del mod ord">
          <ac:chgData name="FERNANDO CLEMENTE" userId="395fd00745f187bd" providerId="LiveId" clId="{185419BA-3E6E-4F16-B685-B6A820D04E3F}" dt="2023-11-21T11:13:58.613" v="546"/>
          <ac:picMkLst>
            <pc:docMk/>
            <pc:sldMk cId="0" sldId="258"/>
            <ac:picMk id="6" creationId="{D79920D5-04BE-019D-0CE6-A631F74AD4A8}"/>
          </ac:picMkLst>
        </pc:picChg>
        <pc:picChg chg="add del mod">
          <ac:chgData name="FERNANDO CLEMENTE" userId="395fd00745f187bd" providerId="LiveId" clId="{185419BA-3E6E-4F16-B685-B6A820D04E3F}" dt="2023-11-21T11:14:02.635" v="550"/>
          <ac:picMkLst>
            <pc:docMk/>
            <pc:sldMk cId="0" sldId="258"/>
            <ac:picMk id="7" creationId="{BDABC178-D2F0-3630-9178-9D96DC59AFA2}"/>
          </ac:picMkLst>
        </pc:picChg>
        <pc:picChg chg="add del mod ord">
          <ac:chgData name="FERNANDO CLEMENTE" userId="395fd00745f187bd" providerId="LiveId" clId="{185419BA-3E6E-4F16-B685-B6A820D04E3F}" dt="2023-11-21T11:15:37.712" v="557"/>
          <ac:picMkLst>
            <pc:docMk/>
            <pc:sldMk cId="0" sldId="258"/>
            <ac:picMk id="10" creationId="{58C7D532-89DB-EF56-E2CD-B5549BC5EF6F}"/>
          </ac:picMkLst>
        </pc:pic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58"/>
            <ac:picMk id="24" creationId="{49939DDD-99F1-7D53-34F6-9E98EB2BB499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58"/>
            <ac:picMk id="26" creationId="{1BF90EC6-5F87-D9F3-0989-FFC190B26288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58"/>
            <ac:picMk id="27" creationId="{6A2CDDCA-00F0-6854-99D4-E7AFC7BFB99F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58"/>
            <ac:picMk id="29" creationId="{883E6D95-6027-744A-1E84-710432C1D8D7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58"/>
            <ac:picMk id="30" creationId="{B96E3B4C-A8B6-5D4A-3620-70C089902809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58"/>
            <ac:picMk id="31" creationId="{E3CA1435-D128-CB6E-54D8-F8600247C0BB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58"/>
            <ac:picMk id="32" creationId="{F9E976DA-38CE-7038-FB9A-6DC389C4C892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58"/>
            <ac:picMk id="33" creationId="{294E4FC3-2DD9-C6AF-8D79-881D19EAFA97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58"/>
            <ac:picMk id="34" creationId="{5F782771-6650-646B-EA34-E7C92E8FA7A7}"/>
          </ac:picMkLst>
        </pc:picChg>
        <pc:picChg chg="add del mod ord">
          <ac:chgData name="FERNANDO CLEMENTE" userId="395fd00745f187bd" providerId="LiveId" clId="{185419BA-3E6E-4F16-B685-B6A820D04E3F}" dt="2023-11-21T11:37:03.624" v="646"/>
          <ac:picMkLst>
            <pc:docMk/>
            <pc:sldMk cId="0" sldId="258"/>
            <ac:picMk id="38" creationId="{2F0E27D6-CE31-B976-DC19-DD4094E93835}"/>
          </ac:picMkLst>
        </pc:picChg>
        <pc:picChg chg="add del mod">
          <ac:chgData name="FERNANDO CLEMENTE" userId="395fd00745f187bd" providerId="LiveId" clId="{185419BA-3E6E-4F16-B685-B6A820D04E3F}" dt="2023-11-21T11:37:08.097" v="652"/>
          <ac:picMkLst>
            <pc:docMk/>
            <pc:sldMk cId="0" sldId="258"/>
            <ac:picMk id="39" creationId="{69584BC8-DFA9-91E1-BB85-04A44E65BE79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58"/>
            <ac:picMk id="40" creationId="{2403D1C6-478F-8AA1-E2C0-351CA7B2BFB3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58"/>
            <ac:picMk id="41" creationId="{5B460FE8-E473-5C6F-A6ED-402CD1677187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58"/>
            <ac:picMk id="45" creationId="{59A78305-BADE-F0C5-5A5F-7A5F93FFEC22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58"/>
            <ac:picMk id="46" creationId="{D2E26710-2C41-2BDA-7556-6ACF15A5DA98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58"/>
            <ac:picMk id="48" creationId="{F0B1503C-2836-3EBD-A075-49FE0EB77CD6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58"/>
            <ac:picMk id="49" creationId="{703F2DC0-7B62-A461-2F8E-2A54360F51DC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58"/>
            <ac:picMk id="50" creationId="{028FF9D0-F2BE-703E-413A-BA340D19BFE6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58"/>
            <ac:picMk id="51" creationId="{8E4719A9-F466-6BFF-4FC5-16C3756C0F0A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58"/>
            <ac:picMk id="52" creationId="{76916913-6B3A-4DB0-B494-C115E797D33B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58"/>
            <ac:picMk id="53" creationId="{8F5E78FF-20E2-41F4-09CA-F45B9CE61B82}"/>
          </ac:picMkLst>
        </pc:picChg>
        <pc:picChg chg="add del mod ord">
          <ac:chgData name="FERNANDO CLEMENTE" userId="395fd00745f187bd" providerId="LiveId" clId="{185419BA-3E6E-4F16-B685-B6A820D04E3F}" dt="2023-11-21T12:06:46.425" v="737"/>
          <ac:picMkLst>
            <pc:docMk/>
            <pc:sldMk cId="0" sldId="258"/>
            <ac:picMk id="58" creationId="{4EF0119F-5B80-F9F7-0673-88074AE36CB2}"/>
          </ac:picMkLst>
        </pc:picChg>
        <pc:picChg chg="add del mod">
          <ac:chgData name="FERNANDO CLEMENTE" userId="395fd00745f187bd" providerId="LiveId" clId="{185419BA-3E6E-4F16-B685-B6A820D04E3F}" dt="2023-11-21T12:06:50.052" v="741"/>
          <ac:picMkLst>
            <pc:docMk/>
            <pc:sldMk cId="0" sldId="258"/>
            <ac:picMk id="59" creationId="{F0585F5B-893D-63DC-2555-D623E90AD458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58"/>
            <ac:picMk id="62" creationId="{A4179E98-7D95-F876-8655-93AA8F0E6178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58"/>
            <ac:picMk id="63" creationId="{E3D5B11B-9F42-377E-A911-4F9E2E061E11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58"/>
            <ac:picMk id="68" creationId="{C7317A5D-3F49-4E68-4F19-89F59FE500AE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58"/>
            <ac:picMk id="69" creationId="{788F3111-FCB5-4BFB-2CF6-3AA9652DBE66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58"/>
            <ac:picMk id="70" creationId="{DAAFB081-180E-B50B-73AA-A7AE2C4ED637}"/>
          </ac:picMkLst>
        </pc:picChg>
        <pc:picChg chg="add del mod">
          <ac:chgData name="FERNANDO CLEMENTE" userId="395fd00745f187bd" providerId="LiveId" clId="{185419BA-3E6E-4F16-B685-B6A820D04E3F}" dt="2023-11-21T12:22:21.224" v="763" actId="478"/>
          <ac:picMkLst>
            <pc:docMk/>
            <pc:sldMk cId="0" sldId="258"/>
            <ac:picMk id="71" creationId="{070F6E57-3BA6-630A-8A38-FDB1E996EBC8}"/>
          </ac:picMkLst>
        </pc:picChg>
        <pc:picChg chg="add del mod">
          <ac:chgData name="FERNANDO CLEMENTE" userId="395fd00745f187bd" providerId="LiveId" clId="{185419BA-3E6E-4F16-B685-B6A820D04E3F}" dt="2023-11-21T12:29:45.283" v="781"/>
          <ac:picMkLst>
            <pc:docMk/>
            <pc:sldMk cId="0" sldId="258"/>
            <ac:picMk id="81" creationId="{3AFC55C2-3D06-4A46-017D-C836F3B6CAA7}"/>
          </ac:picMkLst>
        </pc:picChg>
        <pc:picChg chg="add del mod">
          <ac:chgData name="FERNANDO CLEMENTE" userId="395fd00745f187bd" providerId="LiveId" clId="{185419BA-3E6E-4F16-B685-B6A820D04E3F}" dt="2023-11-21T13:38:27.762" v="788" actId="478"/>
          <ac:picMkLst>
            <pc:docMk/>
            <pc:sldMk cId="0" sldId="258"/>
            <ac:picMk id="82" creationId="{95601812-158B-683E-A204-EF7450912030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30.213" v="789" actId="478"/>
        <pc:sldMkLst>
          <pc:docMk/>
          <pc:sldMk cId="0" sldId="259"/>
        </pc:sldMkLst>
        <pc:spChg chg="del">
          <ac:chgData name="FERNANDO CLEMENTE" userId="395fd00745f187bd" providerId="LiveId" clId="{185419BA-3E6E-4F16-B685-B6A820D04E3F}" dt="2023-11-16T17:52:36.035" v="39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33.550" v="33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34.503" v="35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34.987" v="36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39.071" v="267" actId="478"/>
          <ac:spMkLst>
            <pc:docMk/>
            <pc:sldMk cId="0" sldId="259"/>
            <ac:spMk id="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4:35.502" v="279" actId="1076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7:52:35.582" v="38" actId="47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1:14.822" v="229" actId="40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17" creationId="{B1A3BF8E-364F-281D-806A-5241584FC347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18" creationId="{824229DA-7335-7A9D-567D-178F69CCC66E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19" creationId="{C1E53D2C-AB29-F46B-21C5-97DBA0D4F6C1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20" creationId="{08FF0146-ABE3-6409-5067-B59A549E3BF3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21" creationId="{528F6B9B-5484-A9EE-8D58-030D41C5F7CB}"/>
          </ac:spMkLst>
        </pc:spChg>
        <pc:spChg chg="mod">
          <ac:chgData name="FERNANDO CLEMENTE" userId="395fd00745f187bd" providerId="LiveId" clId="{185419BA-3E6E-4F16-B685-B6A820D04E3F}" dt="2023-11-16T17:52:37.379" v="40"/>
          <ac:spMkLst>
            <pc:docMk/>
            <pc:sldMk cId="0" sldId="259"/>
            <ac:spMk id="22" creationId="{403A53F2-AB6A-CCF4-BDCB-6CC4314E3B02}"/>
          </ac:spMkLst>
        </pc:spChg>
        <pc:spChg chg="add mod">
          <ac:chgData name="FERNANDO CLEMENTE" userId="395fd00745f187bd" providerId="LiveId" clId="{185419BA-3E6E-4F16-B685-B6A820D04E3F}" dt="2023-11-16T18:03:39.446" v="268"/>
          <ac:spMkLst>
            <pc:docMk/>
            <pc:sldMk cId="0" sldId="259"/>
            <ac:spMk id="23" creationId="{6340D5BD-8ED2-4AB4-A66F-FBBC16D1063D}"/>
          </ac:spMkLst>
        </pc:spChg>
        <pc:grpChg chg="del">
          <ac:chgData name="FERNANDO CLEMENTE" userId="395fd00745f187bd" providerId="LiveId" clId="{185419BA-3E6E-4F16-B685-B6A820D04E3F}" dt="2023-11-16T17:52:34.034" v="34" actId="478"/>
          <ac:grpSpMkLst>
            <pc:docMk/>
            <pc:sldMk cId="0" sldId="259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2:48.739" v="43" actId="14100"/>
          <ac:grpSpMkLst>
            <pc:docMk/>
            <pc:sldMk cId="0" sldId="259"/>
            <ac:grpSpMk id="15" creationId="{D2043D70-D769-476A-29A2-E58C0BB6AC57}"/>
          </ac:grpSpMkLst>
        </pc:grpChg>
        <pc:grpChg chg="mod">
          <ac:chgData name="FERNANDO CLEMENTE" userId="395fd00745f187bd" providerId="LiveId" clId="{185419BA-3E6E-4F16-B685-B6A820D04E3F}" dt="2023-11-16T17:52:37.379" v="40"/>
          <ac:grpSpMkLst>
            <pc:docMk/>
            <pc:sldMk cId="0" sldId="259"/>
            <ac:grpSpMk id="16" creationId="{11DD5370-4134-8DD3-5787-A1D7BD0B28D8}"/>
          </ac:grpSpMkLst>
        </pc:grp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59"/>
            <ac:picMk id="3" creationId="{B769CF31-88DC-3AD0-F487-347F34AEF1A3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59"/>
            <ac:picMk id="5" creationId="{C1D41150-F6AA-4EA2-5552-0B990A405D4C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59"/>
            <ac:picMk id="6" creationId="{7D6E2E5F-5B6A-F952-B3FD-80B329075DC7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59"/>
            <ac:picMk id="8" creationId="{887F2E39-CF93-BFEB-14C4-7CFEC9E3D8F8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59"/>
            <ac:picMk id="9" creationId="{3016786A-409C-1858-E447-61A7106ECF93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59"/>
            <ac:picMk id="12" creationId="{CFE3035B-6EF4-24FE-32D0-D260ED8173BF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59"/>
            <ac:picMk id="24" creationId="{67E3D485-F51D-A56B-4C51-3D88A10A640A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59"/>
            <ac:picMk id="25" creationId="{6A9E986D-6E9B-4422-E4A6-B795D4D7BAA9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59"/>
            <ac:picMk id="26" creationId="{35138C00-FAD0-6C66-D58C-D77FBA6BF2A4}"/>
          </ac:picMkLst>
        </pc:picChg>
        <pc:picChg chg="add del mod ord">
          <ac:chgData name="FERNANDO CLEMENTE" userId="395fd00745f187bd" providerId="LiveId" clId="{185419BA-3E6E-4F16-B685-B6A820D04E3F}" dt="2023-11-21T11:37:03.624" v="646"/>
          <ac:picMkLst>
            <pc:docMk/>
            <pc:sldMk cId="0" sldId="259"/>
            <ac:picMk id="30" creationId="{B2374DF8-D981-8FB7-8165-7778323B4C3F}"/>
          </ac:picMkLst>
        </pc:picChg>
        <pc:picChg chg="add del mod">
          <ac:chgData name="FERNANDO CLEMENTE" userId="395fd00745f187bd" providerId="LiveId" clId="{185419BA-3E6E-4F16-B685-B6A820D04E3F}" dt="2023-11-21T11:37:08.097" v="652"/>
          <ac:picMkLst>
            <pc:docMk/>
            <pc:sldMk cId="0" sldId="259"/>
            <ac:picMk id="31" creationId="{4EE73195-1BF4-F127-ED34-41BB5A24D630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59"/>
            <ac:picMk id="32" creationId="{C23B43BF-6D77-BA24-2E90-C7D64108605D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59"/>
            <ac:picMk id="33" creationId="{16C56D89-C077-C5AC-C667-1A210DECCDF5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59"/>
            <ac:picMk id="37" creationId="{D8BBC588-8AE9-7C6E-0EF4-2694EACD2E94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59"/>
            <ac:picMk id="38" creationId="{9A11D60A-DCA3-3F88-CC4E-504B185E0A55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59"/>
            <ac:picMk id="40" creationId="{B4116E88-400F-073A-C9DC-AB5F7267BD19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59"/>
            <ac:picMk id="41" creationId="{50260D5B-97D5-E10A-8A18-A00F332B7EC5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59"/>
            <ac:picMk id="42" creationId="{AFB2833B-C67A-5042-68DE-9C18842695B0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59"/>
            <ac:picMk id="43" creationId="{A4192620-FA79-BFC4-E78E-F196F992AE02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59"/>
            <ac:picMk id="44" creationId="{E659D78D-9DBE-C8AB-1FAC-0018B39CE5F8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59"/>
            <ac:picMk id="45" creationId="{17037A14-A83A-B80D-C311-C17CBB477406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59"/>
            <ac:picMk id="50" creationId="{F3770BD6-6AD1-1E6B-CFCB-0822263C43BD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59"/>
            <ac:picMk id="51" creationId="{7676AEDF-B1BD-ABBD-6BFE-B6FAAACAF274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59"/>
            <ac:picMk id="56" creationId="{3CCFDC56-E554-59B5-A594-EF2324ED90C7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59"/>
            <ac:picMk id="57" creationId="{E0A1C030-29EE-FF43-1B0C-8BDD4E575EC9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59"/>
            <ac:picMk id="58" creationId="{58FB781A-5BA6-A34A-6561-2B7124D381ED}"/>
          </ac:picMkLst>
        </pc:picChg>
        <pc:picChg chg="add del mod">
          <ac:chgData name="FERNANDO CLEMENTE" userId="395fd00745f187bd" providerId="LiveId" clId="{185419BA-3E6E-4F16-B685-B6A820D04E3F}" dt="2023-11-21T12:22:24.961" v="764" actId="478"/>
          <ac:picMkLst>
            <pc:docMk/>
            <pc:sldMk cId="0" sldId="259"/>
            <ac:picMk id="59" creationId="{6C9EC70F-8B05-D961-5099-A0199B1A333D}"/>
          </ac:picMkLst>
        </pc:picChg>
        <pc:picChg chg="add del mod">
          <ac:chgData name="FERNANDO CLEMENTE" userId="395fd00745f187bd" providerId="LiveId" clId="{185419BA-3E6E-4F16-B685-B6A820D04E3F}" dt="2023-11-21T12:29:45.283" v="781"/>
          <ac:picMkLst>
            <pc:docMk/>
            <pc:sldMk cId="0" sldId="259"/>
            <ac:picMk id="67" creationId="{14BF6C55-7464-769F-6AFC-E50CADBC35FE}"/>
          </ac:picMkLst>
        </pc:picChg>
        <pc:picChg chg="add del mod">
          <ac:chgData name="FERNANDO CLEMENTE" userId="395fd00745f187bd" providerId="LiveId" clId="{185419BA-3E6E-4F16-B685-B6A820D04E3F}" dt="2023-11-21T13:38:30.213" v="789" actId="478"/>
          <ac:picMkLst>
            <pc:docMk/>
            <pc:sldMk cId="0" sldId="259"/>
            <ac:picMk id="68" creationId="{D0EB64AD-C07A-24FB-61AC-64E583337F92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31.626" v="790" actId="478"/>
        <pc:sldMkLst>
          <pc:docMk/>
          <pc:sldMk cId="0" sldId="260"/>
        </pc:sldMkLst>
        <pc:spChg chg="del">
          <ac:chgData name="FERNANDO CLEMENTE" userId="395fd00745f187bd" providerId="LiveId" clId="{185419BA-3E6E-4F16-B685-B6A820D04E3F}" dt="2023-11-16T17:52:54.243" v="49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51.881" v="44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52.820" v="46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53.304" v="47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26.357" v="263" actId="478"/>
          <ac:spMkLst>
            <pc:docMk/>
            <pc:sldMk cId="0" sldId="260"/>
            <ac:spMk id="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4:45.961" v="281" actId="1076"/>
          <ac:spMkLst>
            <pc:docMk/>
            <pc:sldMk cId="0" sldId="260"/>
            <ac:spMk id="10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2:53.758" v="48" actId="47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3:32.926" v="266" actId="404"/>
          <ac:spMkLst>
            <pc:docMk/>
            <pc:sldMk cId="0" sldId="260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17" creationId="{4E0338CE-AF7E-0EF2-E450-5FED0424917A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18" creationId="{64094590-E9D5-6D07-192C-3CC37424C850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19" creationId="{E7AA043D-EB4F-32BE-813E-772CAD2C6EE4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20" creationId="{F80C7C17-2F48-1591-CF97-CA99B7B8948E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21" creationId="{EEE0F8FD-7133-C8AD-1E13-D6306B529D62}"/>
          </ac:spMkLst>
        </pc:spChg>
        <pc:spChg chg="mod">
          <ac:chgData name="FERNANDO CLEMENTE" userId="395fd00745f187bd" providerId="LiveId" clId="{185419BA-3E6E-4F16-B685-B6A820D04E3F}" dt="2023-11-16T17:52:55.508" v="50"/>
          <ac:spMkLst>
            <pc:docMk/>
            <pc:sldMk cId="0" sldId="260"/>
            <ac:spMk id="22" creationId="{1D6773B0-0247-EA16-5EE8-80BB133D9607}"/>
          </ac:spMkLst>
        </pc:spChg>
        <pc:spChg chg="add mod">
          <ac:chgData name="FERNANDO CLEMENTE" userId="395fd00745f187bd" providerId="LiveId" clId="{185419BA-3E6E-4F16-B685-B6A820D04E3F}" dt="2023-11-16T18:03:26.701" v="264"/>
          <ac:spMkLst>
            <pc:docMk/>
            <pc:sldMk cId="0" sldId="260"/>
            <ac:spMk id="23" creationId="{EC3E2933-B722-3360-1A36-7AB38D276A5B}"/>
          </ac:spMkLst>
        </pc:spChg>
        <pc:grpChg chg="del">
          <ac:chgData name="FERNANDO CLEMENTE" userId="395fd00745f187bd" providerId="LiveId" clId="{185419BA-3E6E-4F16-B685-B6A820D04E3F}" dt="2023-11-16T17:52:52.350" v="45" actId="478"/>
          <ac:grpSpMkLst>
            <pc:docMk/>
            <pc:sldMk cId="0" sldId="260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2:58.699" v="51" actId="14100"/>
          <ac:grpSpMkLst>
            <pc:docMk/>
            <pc:sldMk cId="0" sldId="260"/>
            <ac:grpSpMk id="15" creationId="{75A0D277-1298-3DDF-F88E-681E7A043DF8}"/>
          </ac:grpSpMkLst>
        </pc:grpChg>
        <pc:grpChg chg="mod">
          <ac:chgData name="FERNANDO CLEMENTE" userId="395fd00745f187bd" providerId="LiveId" clId="{185419BA-3E6E-4F16-B685-B6A820D04E3F}" dt="2023-11-16T17:52:55.508" v="50"/>
          <ac:grpSpMkLst>
            <pc:docMk/>
            <pc:sldMk cId="0" sldId="260"/>
            <ac:grpSpMk id="16" creationId="{7C610630-178D-B4F6-4749-31B1A989BC55}"/>
          </ac:grpSpMkLst>
        </pc:grp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60"/>
            <ac:picMk id="3" creationId="{DF422716-406E-D20D-560B-75513BFA70C9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60"/>
            <ac:picMk id="5" creationId="{15F858A6-2247-60C5-385E-42508CA82FF6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60"/>
            <ac:picMk id="6" creationId="{D0C75175-A800-AEC9-30FD-2A63358CECAF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60"/>
            <ac:picMk id="8" creationId="{84486FE9-A4DC-3F6F-F97B-8A6E7A728C4F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60"/>
            <ac:picMk id="9" creationId="{0017CD30-F34B-65C0-A3A4-14CB2DBB0FF1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60"/>
            <ac:picMk id="12" creationId="{2BC93550-52AC-99CD-4E45-B2DF525C166A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60"/>
            <ac:picMk id="24" creationId="{7DF9CFA8-3304-9E70-8627-D255C0594C56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60"/>
            <ac:picMk id="25" creationId="{BE8D2E04-1F1E-B692-E187-7905DFF9AEDF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60"/>
            <ac:picMk id="26" creationId="{CFCF2BF0-B879-2F22-4EA5-83A29211E972}"/>
          </ac:picMkLst>
        </pc:picChg>
        <pc:picChg chg="add del mod ord">
          <ac:chgData name="FERNANDO CLEMENTE" userId="395fd00745f187bd" providerId="LiveId" clId="{185419BA-3E6E-4F16-B685-B6A820D04E3F}" dt="2023-11-21T11:37:03.624" v="646"/>
          <ac:picMkLst>
            <pc:docMk/>
            <pc:sldMk cId="0" sldId="260"/>
            <ac:picMk id="30" creationId="{D6975FB6-ABA6-D340-ED17-F05446638A60}"/>
          </ac:picMkLst>
        </pc:picChg>
        <pc:picChg chg="add del mod">
          <ac:chgData name="FERNANDO CLEMENTE" userId="395fd00745f187bd" providerId="LiveId" clId="{185419BA-3E6E-4F16-B685-B6A820D04E3F}" dt="2023-11-21T11:37:08.097" v="652"/>
          <ac:picMkLst>
            <pc:docMk/>
            <pc:sldMk cId="0" sldId="260"/>
            <ac:picMk id="31" creationId="{7B2092B3-A225-A760-0D26-7D3E6F6DA349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60"/>
            <ac:picMk id="34" creationId="{389FC168-CDAB-D13B-3BD1-FB5724AFC6E9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60"/>
            <ac:picMk id="35" creationId="{4A9B892E-5FAF-5DAD-C2B9-FF0B07500750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60"/>
            <ac:picMk id="39" creationId="{74573964-5E65-B5C6-BD13-7A64F7074226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60"/>
            <ac:picMk id="40" creationId="{D54223E8-590D-3FF1-B693-30E2F64BC6F7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60"/>
            <ac:picMk id="42" creationId="{C195FBF0-7C29-D90A-F680-CFD3A76045B1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60"/>
            <ac:picMk id="43" creationId="{2AF69634-9288-42A6-C5A4-EE6AD2CF235E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60"/>
            <ac:picMk id="44" creationId="{88BA6EC5-EA85-CEE4-D91A-317CF31754A3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60"/>
            <ac:picMk id="45" creationId="{3DD9387C-1494-E826-67C0-B14320E3F64A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60"/>
            <ac:picMk id="46" creationId="{6C561361-2C18-1D2A-B38E-9C4B3CBC8246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60"/>
            <ac:picMk id="47" creationId="{A4B3E517-8129-B447-821C-66AAEB4E8613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60"/>
            <ac:picMk id="52" creationId="{DFE861B9-B452-9DC9-0CEB-E4CA1CAAF344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60"/>
            <ac:picMk id="53" creationId="{E1A66A97-FF3B-7756-DDFC-AB50A5F5A11C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60"/>
            <ac:picMk id="58" creationId="{FAAFB2FE-AEFB-145C-11CA-461369C528D9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60"/>
            <ac:picMk id="59" creationId="{D32191B1-55E8-1523-A033-FCF452798C10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60"/>
            <ac:picMk id="60" creationId="{27019BA5-5883-9C11-868C-783E4956BE0D}"/>
          </ac:picMkLst>
        </pc:picChg>
        <pc:picChg chg="add del mod">
          <ac:chgData name="FERNANDO CLEMENTE" userId="395fd00745f187bd" providerId="LiveId" clId="{185419BA-3E6E-4F16-B685-B6A820D04E3F}" dt="2023-11-21T12:22:27.858" v="765" actId="478"/>
          <ac:picMkLst>
            <pc:docMk/>
            <pc:sldMk cId="0" sldId="260"/>
            <ac:picMk id="61" creationId="{E9037B7E-EDD5-1514-476E-AB28832E25B2}"/>
          </ac:picMkLst>
        </pc:picChg>
        <pc:picChg chg="add del mod">
          <ac:chgData name="FERNANDO CLEMENTE" userId="395fd00745f187bd" providerId="LiveId" clId="{185419BA-3E6E-4F16-B685-B6A820D04E3F}" dt="2023-11-21T12:29:45.283" v="781"/>
          <ac:picMkLst>
            <pc:docMk/>
            <pc:sldMk cId="0" sldId="260"/>
            <ac:picMk id="69" creationId="{55FBC6AB-0688-2DF7-09D2-3F3674231558}"/>
          </ac:picMkLst>
        </pc:picChg>
        <pc:picChg chg="add del mod">
          <ac:chgData name="FERNANDO CLEMENTE" userId="395fd00745f187bd" providerId="LiveId" clId="{185419BA-3E6E-4F16-B685-B6A820D04E3F}" dt="2023-11-21T13:38:31.626" v="790" actId="478"/>
          <ac:picMkLst>
            <pc:docMk/>
            <pc:sldMk cId="0" sldId="260"/>
            <ac:picMk id="70" creationId="{213D11B5-4504-1D63-5DA0-E38551D5C7A8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33.007" v="791" actId="478"/>
        <pc:sldMkLst>
          <pc:docMk/>
          <pc:sldMk cId="0" sldId="261"/>
        </pc:sldMkLst>
        <pc:spChg chg="del">
          <ac:chgData name="FERNANDO CLEMENTE" userId="395fd00745f187bd" providerId="LiveId" clId="{185419BA-3E6E-4F16-B685-B6A820D04E3F}" dt="2023-11-16T17:53:03.993" v="59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01.303" v="52" actId="478"/>
          <ac:spMkLst>
            <pc:docMk/>
            <pc:sldMk cId="0" sldId="261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01.687" v="53" actId="478"/>
          <ac:spMkLst>
            <pc:docMk/>
            <pc:sldMk cId="0" sldId="261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02.114" v="54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07.095" v="260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6:43.315" v="298" actId="207"/>
          <ac:spMkLst>
            <pc:docMk/>
            <pc:sldMk cId="0" sldId="261"/>
            <ac:spMk id="10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7:53:02.566" v="56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06.326" v="237" actId="404"/>
          <ac:spMkLst>
            <pc:docMk/>
            <pc:sldMk cId="0" sldId="261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17" creationId="{C07FAB3B-781F-CFB6-BBBA-9D974DC1C83D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18" creationId="{A6327D0D-26F5-1AE4-47AD-BE0FA7474A69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19" creationId="{0BA59734-FFB0-F706-CCEA-845A6CE3796A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20" creationId="{346C326E-0846-F5D6-9BD9-225B7F444C79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21" creationId="{EBC79CE6-B614-FA05-DBA7-F1713F4E6700}"/>
          </ac:spMkLst>
        </pc:spChg>
        <pc:spChg chg="mod">
          <ac:chgData name="FERNANDO CLEMENTE" userId="395fd00745f187bd" providerId="LiveId" clId="{185419BA-3E6E-4F16-B685-B6A820D04E3F}" dt="2023-11-16T17:53:05.093" v="60"/>
          <ac:spMkLst>
            <pc:docMk/>
            <pc:sldMk cId="0" sldId="261"/>
            <ac:spMk id="22" creationId="{A7494161-DB02-9C3B-5D99-01F992D6404A}"/>
          </ac:spMkLst>
        </pc:spChg>
        <pc:spChg chg="add mod">
          <ac:chgData name="FERNANDO CLEMENTE" userId="395fd00745f187bd" providerId="LiveId" clId="{185419BA-3E6E-4F16-B685-B6A820D04E3F}" dt="2023-11-16T18:03:23.387" v="262" actId="1076"/>
          <ac:spMkLst>
            <pc:docMk/>
            <pc:sldMk cId="0" sldId="261"/>
            <ac:spMk id="23" creationId="{8F89A5B0-0A42-A67F-E9CF-1BBF70DB6EF9}"/>
          </ac:spMkLst>
        </pc:spChg>
        <pc:grpChg chg="del mod">
          <ac:chgData name="FERNANDO CLEMENTE" userId="395fd00745f187bd" providerId="LiveId" clId="{185419BA-3E6E-4F16-B685-B6A820D04E3F}" dt="2023-11-16T17:53:02.973" v="58" actId="478"/>
          <ac:grpSpMkLst>
            <pc:docMk/>
            <pc:sldMk cId="0" sldId="261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3:05.093" v="60"/>
          <ac:grpSpMkLst>
            <pc:docMk/>
            <pc:sldMk cId="0" sldId="261"/>
            <ac:grpSpMk id="15" creationId="{D7C3A212-F631-926F-7B15-0DC963B607A2}"/>
          </ac:grpSpMkLst>
        </pc:grpChg>
        <pc:grpChg chg="mod">
          <ac:chgData name="FERNANDO CLEMENTE" userId="395fd00745f187bd" providerId="LiveId" clId="{185419BA-3E6E-4F16-B685-B6A820D04E3F}" dt="2023-11-16T17:53:05.093" v="60"/>
          <ac:grpSpMkLst>
            <pc:docMk/>
            <pc:sldMk cId="0" sldId="261"/>
            <ac:grpSpMk id="16" creationId="{6093133F-B0AF-367F-2224-E90F34FB9378}"/>
          </ac:grpSpMkLst>
        </pc:grpChg>
        <pc:picChg chg="add del mod">
          <ac:chgData name="FERNANDO CLEMENTE" userId="395fd00745f187bd" providerId="LiveId" clId="{185419BA-3E6E-4F16-B685-B6A820D04E3F}" dt="2023-11-21T11:15:50.134" v="564"/>
          <ac:picMkLst>
            <pc:docMk/>
            <pc:sldMk cId="0" sldId="261"/>
            <ac:picMk id="3" creationId="{EF1D68B5-CB99-0F74-320D-04FF7FF4DB63}"/>
          </ac:picMkLst>
        </pc:picChg>
        <pc:picChg chg="add del mod ord">
          <ac:chgData name="FERNANDO CLEMENTE" userId="395fd00745f187bd" providerId="LiveId" clId="{185419BA-3E6E-4F16-B685-B6A820D04E3F}" dt="2023-11-21T11:19:08.704" v="569"/>
          <ac:picMkLst>
            <pc:docMk/>
            <pc:sldMk cId="0" sldId="261"/>
            <ac:picMk id="6" creationId="{03A4F2ED-3DEC-94B1-3642-DEE546ACBA2C}"/>
          </ac:picMkLst>
        </pc:pic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61"/>
            <ac:picMk id="7" creationId="{1605EDD4-0A81-1960-1D8E-066DB49E443F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61"/>
            <ac:picMk id="9" creationId="{A977B2AC-131A-3944-0005-39A7F2C744E4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61"/>
            <ac:picMk id="11" creationId="{A63D9D7C-4324-8BE9-63CE-26E3942448BC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61"/>
            <ac:picMk id="24" creationId="{5A15113E-EB67-8EE1-7EE3-FE21568C7C90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61"/>
            <ac:picMk id="25" creationId="{6B348A86-036B-04D6-82E1-78E56853401B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61"/>
            <ac:picMk id="26" creationId="{CD1569BB-7130-3459-08A3-2235B4739D2B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61"/>
            <ac:picMk id="27" creationId="{79BBCC99-65A6-413B-7115-229EF79B2DB7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61"/>
            <ac:picMk id="32" creationId="{550545BE-E782-6F70-B722-B6648B254911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61"/>
            <ac:picMk id="33" creationId="{09EB6B08-B138-5C09-3E0D-E234D5B29996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61"/>
            <ac:picMk id="37" creationId="{956A23B8-7FA2-21E4-7E63-AEB9F08D1106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61"/>
            <ac:picMk id="38" creationId="{CD11972C-CFED-0945-BF4A-3E146F4F4E10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61"/>
            <ac:picMk id="40" creationId="{7A1096B6-1F99-7FA9-7BB1-CB3D3FBDF428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61"/>
            <ac:picMk id="41" creationId="{EEA0E536-535D-BA79-FDB0-FAB260C17FAB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61"/>
            <ac:picMk id="42" creationId="{D01F8988-7483-1029-B962-C1C820EEA8AE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61"/>
            <ac:picMk id="43" creationId="{97061AE1-EFF5-C168-2DDC-BA94A57EF41B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61"/>
            <ac:picMk id="44" creationId="{5237E899-AFA7-15AE-BB0A-6D11F6404F17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61"/>
            <ac:picMk id="45" creationId="{919DF7D1-B5AB-EF88-213F-881A5C94F5E3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61"/>
            <ac:picMk id="50" creationId="{D7A47BF1-1242-13F3-FC82-9675F39D24B6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61"/>
            <ac:picMk id="51" creationId="{0C158C20-0079-EFFB-B9F9-3F67968CC5C2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61"/>
            <ac:picMk id="56" creationId="{5248CEC7-0063-DBC4-EC56-91A933E3C1E3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61"/>
            <ac:picMk id="57" creationId="{01D7EB87-0F24-A0A7-0783-2B90EA815552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61"/>
            <ac:picMk id="58" creationId="{37FF2226-BB32-3418-FF77-1C6A4EE5F9DF}"/>
          </ac:picMkLst>
        </pc:picChg>
        <pc:picChg chg="add del mod">
          <ac:chgData name="FERNANDO CLEMENTE" userId="395fd00745f187bd" providerId="LiveId" clId="{185419BA-3E6E-4F16-B685-B6A820D04E3F}" dt="2023-11-21T12:22:30.347" v="766" actId="478"/>
          <ac:picMkLst>
            <pc:docMk/>
            <pc:sldMk cId="0" sldId="261"/>
            <ac:picMk id="59" creationId="{19129EF3-41E1-4E52-567C-F29FE1C7ADB8}"/>
          </ac:picMkLst>
        </pc:picChg>
        <pc:picChg chg="add del mod">
          <ac:chgData name="FERNANDO CLEMENTE" userId="395fd00745f187bd" providerId="LiveId" clId="{185419BA-3E6E-4F16-B685-B6A820D04E3F}" dt="2023-11-21T12:29:45.283" v="781"/>
          <ac:picMkLst>
            <pc:docMk/>
            <pc:sldMk cId="0" sldId="261"/>
            <ac:picMk id="67" creationId="{700B74D4-B286-225A-ED72-6958756DFD98}"/>
          </ac:picMkLst>
        </pc:picChg>
        <pc:picChg chg="add del mod">
          <ac:chgData name="FERNANDO CLEMENTE" userId="395fd00745f187bd" providerId="LiveId" clId="{185419BA-3E6E-4F16-B685-B6A820D04E3F}" dt="2023-11-21T13:38:33.007" v="791" actId="478"/>
          <ac:picMkLst>
            <pc:docMk/>
            <pc:sldMk cId="0" sldId="261"/>
            <ac:picMk id="68" creationId="{5C316BBF-F43F-FBCE-19B8-B4FB18B6210C}"/>
          </ac:picMkLst>
        </pc:picChg>
      </pc:sldChg>
      <pc:sldChg chg="addSp delSp modSp mod modTransition delAnim modAnim">
        <pc:chgData name="FERNANDO CLEMENTE" userId="395fd00745f187bd" providerId="LiveId" clId="{185419BA-3E6E-4F16-B685-B6A820D04E3F}" dt="2023-11-21T13:38:34.593" v="792" actId="478"/>
        <pc:sldMkLst>
          <pc:docMk/>
          <pc:sldMk cId="0" sldId="262"/>
        </pc:sldMkLst>
        <pc:spChg chg="del">
          <ac:chgData name="FERNANDO CLEMENTE" userId="395fd00745f187bd" providerId="LiveId" clId="{185419BA-3E6E-4F16-B685-B6A820D04E3F}" dt="2023-11-16T17:53:32.863" v="68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0.666" v="63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1.592" v="65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2" v="66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04.454" v="258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2.456" v="67" actId="47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00.667" v="235" actId="404"/>
          <ac:spMkLst>
            <pc:docMk/>
            <pc:sldMk cId="0" sldId="262"/>
            <ac:spMk id="1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2" creationId="{314BCF2C-B65D-4C03-A665-A432C71D1EBC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3" creationId="{C13E4DF4-5172-56AB-4FEC-242923497AD4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4" creationId="{914E463E-7490-6813-1483-AB0F04E15269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5" creationId="{7C35F5FE-8A16-7A60-6884-8B4E57B5E16E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6" creationId="{938A049B-6BF0-7DD2-4AAA-7F1D450691DD}"/>
          </ac:spMkLst>
        </pc:spChg>
        <pc:spChg chg="mod">
          <ac:chgData name="FERNANDO CLEMENTE" userId="395fd00745f187bd" providerId="LiveId" clId="{185419BA-3E6E-4F16-B685-B6A820D04E3F}" dt="2023-11-16T17:53:34.298" v="69"/>
          <ac:spMkLst>
            <pc:docMk/>
            <pc:sldMk cId="0" sldId="262"/>
            <ac:spMk id="27" creationId="{DB3CF27B-6F3C-50D3-7908-17FC911BE2E3}"/>
          </ac:spMkLst>
        </pc:spChg>
        <pc:spChg chg="add mod">
          <ac:chgData name="FERNANDO CLEMENTE" userId="395fd00745f187bd" providerId="LiveId" clId="{185419BA-3E6E-4F16-B685-B6A820D04E3F}" dt="2023-11-16T18:03:04.657" v="259"/>
          <ac:spMkLst>
            <pc:docMk/>
            <pc:sldMk cId="0" sldId="262"/>
            <ac:spMk id="28" creationId="{3433323B-FA2A-37E3-6612-14D5B2DFEBF8}"/>
          </ac:spMkLst>
        </pc:spChg>
        <pc:grpChg chg="del">
          <ac:chgData name="FERNANDO CLEMENTE" userId="395fd00745f187bd" providerId="LiveId" clId="{185419BA-3E6E-4F16-B685-B6A820D04E3F}" dt="2023-11-16T17:53:31.153" v="64" actId="478"/>
          <ac:grpSpMkLst>
            <pc:docMk/>
            <pc:sldMk cId="0" sldId="262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3:34.298" v="69"/>
          <ac:grpSpMkLst>
            <pc:docMk/>
            <pc:sldMk cId="0" sldId="262"/>
            <ac:grpSpMk id="20" creationId="{3EF01FC3-896B-F704-2DF8-213019B784AC}"/>
          </ac:grpSpMkLst>
        </pc:grpChg>
        <pc:grpChg chg="mod">
          <ac:chgData name="FERNANDO CLEMENTE" userId="395fd00745f187bd" providerId="LiveId" clId="{185419BA-3E6E-4F16-B685-B6A820D04E3F}" dt="2023-11-16T17:53:34.298" v="69"/>
          <ac:grpSpMkLst>
            <pc:docMk/>
            <pc:sldMk cId="0" sldId="262"/>
            <ac:grpSpMk id="21" creationId="{33D1F284-2194-87B7-00F3-AFAF0DE3A9AF}"/>
          </ac:grpSpMkLst>
        </pc:grpChg>
        <pc:picChg chg="add del mod">
          <ac:chgData name="FERNANDO CLEMENTE" userId="395fd00745f187bd" providerId="LiveId" clId="{185419BA-3E6E-4F16-B685-B6A820D04E3F}" dt="2023-11-21T11:19:37.671" v="577"/>
          <ac:picMkLst>
            <pc:docMk/>
            <pc:sldMk cId="0" sldId="262"/>
            <ac:picMk id="3" creationId="{2B3B2F80-3DCF-D9EF-0FB2-C3699D68D3AD}"/>
          </ac:picMkLst>
        </pc:picChg>
        <pc:picChg chg="add del mod ord">
          <ac:chgData name="FERNANDO CLEMENTE" userId="395fd00745f187bd" providerId="LiveId" clId="{185419BA-3E6E-4F16-B685-B6A820D04E3F}" dt="2023-11-21T11:26:13.024" v="605"/>
          <ac:picMkLst>
            <pc:docMk/>
            <pc:sldMk cId="0" sldId="262"/>
            <ac:picMk id="6" creationId="{CA1AB221-E373-1116-86F9-B0A958333840}"/>
          </ac:picMkLst>
        </pc:picChg>
        <pc:picChg chg="add del mod">
          <ac:chgData name="FERNANDO CLEMENTE" userId="395fd00745f187bd" providerId="LiveId" clId="{185419BA-3E6E-4F16-B685-B6A820D04E3F}" dt="2023-11-21T11:26:18.384" v="613"/>
          <ac:picMkLst>
            <pc:docMk/>
            <pc:sldMk cId="0" sldId="262"/>
            <ac:picMk id="7" creationId="{AC805304-B41F-20FA-63C5-9CBC6FD74488}"/>
          </ac:picMkLst>
        </pc:picChg>
        <pc:picChg chg="add del mod ord">
          <ac:chgData name="FERNANDO CLEMENTE" userId="395fd00745f187bd" providerId="LiveId" clId="{185419BA-3E6E-4F16-B685-B6A820D04E3F}" dt="2023-11-21T11:28:40.285" v="614"/>
          <ac:picMkLst>
            <pc:docMk/>
            <pc:sldMk cId="0" sldId="262"/>
            <ac:picMk id="10" creationId="{C654B69E-6497-69A6-4E92-6C511EE274F8}"/>
          </ac:picMkLst>
        </pc:pic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62"/>
            <ac:picMk id="29" creationId="{2D8EA394-41F7-E3C4-A230-639CA9AA8F22}"/>
          </ac:picMkLst>
        </pc:picChg>
        <pc:picChg chg="add del mod ord">
          <ac:chgData name="FERNANDO CLEMENTE" userId="395fd00745f187bd" providerId="LiveId" clId="{185419BA-3E6E-4F16-B685-B6A820D04E3F}" dt="2023-11-21T11:31:52.697" v="624"/>
          <ac:picMkLst>
            <pc:docMk/>
            <pc:sldMk cId="0" sldId="262"/>
            <ac:picMk id="30" creationId="{03BDD2B3-9583-FF62-B789-A87EA41B76BF}"/>
          </ac:picMkLst>
        </pc:picChg>
        <pc:picChg chg="add del mod">
          <ac:chgData name="FERNANDO CLEMENTE" userId="395fd00745f187bd" providerId="LiveId" clId="{185419BA-3E6E-4F16-B685-B6A820D04E3F}" dt="2023-11-21T11:32:35.807" v="626"/>
          <ac:picMkLst>
            <pc:docMk/>
            <pc:sldMk cId="0" sldId="262"/>
            <ac:picMk id="31" creationId="{7062914B-8DDD-BD6F-3098-A4F6DB4F0DB5}"/>
          </ac:picMkLst>
        </pc:picChg>
        <pc:picChg chg="add del mod ord">
          <ac:chgData name="FERNANDO CLEMENTE" userId="395fd00745f187bd" providerId="LiveId" clId="{185419BA-3E6E-4F16-B685-B6A820D04E3F}" dt="2023-11-21T11:32:46.338" v="627"/>
          <ac:picMkLst>
            <pc:docMk/>
            <pc:sldMk cId="0" sldId="262"/>
            <ac:picMk id="34" creationId="{54C7799E-9E3A-52FF-7735-6C569A01ADBB}"/>
          </ac:picMkLst>
        </pc:picChg>
        <pc:picChg chg="add del mod">
          <ac:chgData name="FERNANDO CLEMENTE" userId="395fd00745f187bd" providerId="LiveId" clId="{185419BA-3E6E-4F16-B685-B6A820D04E3F}" dt="2023-11-21T11:32:49.915" v="629"/>
          <ac:picMkLst>
            <pc:docMk/>
            <pc:sldMk cId="0" sldId="262"/>
            <ac:picMk id="35" creationId="{335E3A72-8F2B-202F-485E-AA637587B66C}"/>
          </ac:picMkLst>
        </pc:picChg>
        <pc:picChg chg="add del mod ord">
          <ac:chgData name="FERNANDO CLEMENTE" userId="395fd00745f187bd" providerId="LiveId" clId="{185419BA-3E6E-4F16-B685-B6A820D04E3F}" dt="2023-11-21T11:33:53.360" v="630"/>
          <ac:picMkLst>
            <pc:docMk/>
            <pc:sldMk cId="0" sldId="262"/>
            <ac:picMk id="38" creationId="{6DBC7F37-E225-A977-07BE-5E5F613E3A2E}"/>
          </ac:picMkLst>
        </pc:picChg>
        <pc:picChg chg="add del mod">
          <ac:chgData name="FERNANDO CLEMENTE" userId="395fd00745f187bd" providerId="LiveId" clId="{185419BA-3E6E-4F16-B685-B6A820D04E3F}" dt="2023-11-21T11:35:15.990" v="638"/>
          <ac:picMkLst>
            <pc:docMk/>
            <pc:sldMk cId="0" sldId="262"/>
            <ac:picMk id="39" creationId="{7BDB1B71-01CB-6B7A-FEF2-71FE22989484}"/>
          </ac:picMkLst>
        </pc:picChg>
        <pc:picChg chg="add del mod ord">
          <ac:chgData name="FERNANDO CLEMENTE" userId="395fd00745f187bd" providerId="LiveId" clId="{185419BA-3E6E-4F16-B685-B6A820D04E3F}" dt="2023-11-21T11:45:45.321" v="671"/>
          <ac:picMkLst>
            <pc:docMk/>
            <pc:sldMk cId="0" sldId="262"/>
            <ac:picMk id="44" creationId="{C4A994B7-859D-67C2-D9B1-35BE85FFBA7B}"/>
          </ac:picMkLst>
        </pc:picChg>
        <pc:picChg chg="add del mod">
          <ac:chgData name="FERNANDO CLEMENTE" userId="395fd00745f187bd" providerId="LiveId" clId="{185419BA-3E6E-4F16-B685-B6A820D04E3F}" dt="2023-11-21T11:46:19.328" v="679"/>
          <ac:picMkLst>
            <pc:docMk/>
            <pc:sldMk cId="0" sldId="262"/>
            <ac:picMk id="45" creationId="{42C38453-B52C-3AB2-AE1D-843883DA2DCF}"/>
          </ac:picMkLst>
        </pc:picChg>
        <pc:picChg chg="add del mod ord">
          <ac:chgData name="FERNANDO CLEMENTE" userId="395fd00745f187bd" providerId="LiveId" clId="{185419BA-3E6E-4F16-B685-B6A820D04E3F}" dt="2023-11-21T11:49:46.929" v="680"/>
          <ac:picMkLst>
            <pc:docMk/>
            <pc:sldMk cId="0" sldId="262"/>
            <ac:picMk id="50" creationId="{9DD29492-4DCE-1ECF-910E-899B1046DB02}"/>
          </ac:picMkLst>
        </pc:picChg>
        <pc:picChg chg="add del mod">
          <ac:chgData name="FERNANDO CLEMENTE" userId="395fd00745f187bd" providerId="LiveId" clId="{185419BA-3E6E-4F16-B685-B6A820D04E3F}" dt="2023-11-21T11:50:57.590" v="688"/>
          <ac:picMkLst>
            <pc:docMk/>
            <pc:sldMk cId="0" sldId="262"/>
            <ac:picMk id="51" creationId="{8D705E45-18A3-0AD2-0C03-A4622EE6E730}"/>
          </ac:picMkLst>
        </pc:picChg>
        <pc:picChg chg="add del mod ord">
          <ac:chgData name="FERNANDO CLEMENTE" userId="395fd00745f187bd" providerId="LiveId" clId="{185419BA-3E6E-4F16-B685-B6A820D04E3F}" dt="2023-11-21T11:53:07.536" v="692"/>
          <ac:picMkLst>
            <pc:docMk/>
            <pc:sldMk cId="0" sldId="262"/>
            <ac:picMk id="54" creationId="{5F42CB1A-7A5D-188F-AA60-F84739B47086}"/>
          </ac:picMkLst>
        </pc:picChg>
        <pc:picChg chg="add del mod">
          <ac:chgData name="FERNANDO CLEMENTE" userId="395fd00745f187bd" providerId="LiveId" clId="{185419BA-3E6E-4F16-B685-B6A820D04E3F}" dt="2023-11-21T11:53:11.344" v="700"/>
          <ac:picMkLst>
            <pc:docMk/>
            <pc:sldMk cId="0" sldId="262"/>
            <ac:picMk id="55" creationId="{D32AE979-9D52-6C84-1D88-A5C53E9CCD08}"/>
          </ac:picMkLst>
        </pc:picChg>
        <pc:picChg chg="add del mod ord">
          <ac:chgData name="FERNANDO CLEMENTE" userId="395fd00745f187bd" providerId="LiveId" clId="{185419BA-3E6E-4F16-B685-B6A820D04E3F}" dt="2023-11-21T11:56:58.163" v="701"/>
          <ac:picMkLst>
            <pc:docMk/>
            <pc:sldMk cId="0" sldId="262"/>
            <ac:picMk id="58" creationId="{2B0CFDA3-31D5-2F34-3336-0BCDD69AA7A6}"/>
          </ac:picMkLst>
        </pc:picChg>
        <pc:picChg chg="add del mod">
          <ac:chgData name="FERNANDO CLEMENTE" userId="395fd00745f187bd" providerId="LiveId" clId="{185419BA-3E6E-4F16-B685-B6A820D04E3F}" dt="2023-11-21T11:57:07.634" v="709"/>
          <ac:picMkLst>
            <pc:docMk/>
            <pc:sldMk cId="0" sldId="262"/>
            <ac:picMk id="59" creationId="{C04EB1A2-0C47-8E2C-A612-0FB61A018FDD}"/>
          </ac:picMkLst>
        </pc:picChg>
        <pc:picChg chg="add del mod ord">
          <ac:chgData name="FERNANDO CLEMENTE" userId="395fd00745f187bd" providerId="LiveId" clId="{185419BA-3E6E-4F16-B685-B6A820D04E3F}" dt="2023-11-21T12:02:40.406" v="720"/>
          <ac:picMkLst>
            <pc:docMk/>
            <pc:sldMk cId="0" sldId="262"/>
            <ac:picMk id="62" creationId="{021AB742-4FFE-ED29-9BE4-CC37DBEF4BB0}"/>
          </ac:picMkLst>
        </pc:picChg>
        <pc:picChg chg="add del mod">
          <ac:chgData name="FERNANDO CLEMENTE" userId="395fd00745f187bd" providerId="LiveId" clId="{185419BA-3E6E-4F16-B685-B6A820D04E3F}" dt="2023-11-21T12:05:12.631" v="730"/>
          <ac:picMkLst>
            <pc:docMk/>
            <pc:sldMk cId="0" sldId="262"/>
            <ac:picMk id="63" creationId="{DFEB5580-E094-BAB1-FF43-356CE6E215F5}"/>
          </ac:picMkLst>
        </pc:picChg>
        <pc:picChg chg="add del mod ord">
          <ac:chgData name="FERNANDO CLEMENTE" userId="395fd00745f187bd" providerId="LiveId" clId="{185419BA-3E6E-4F16-B685-B6A820D04E3F}" dt="2023-11-21T12:10:02.373" v="742"/>
          <ac:picMkLst>
            <pc:docMk/>
            <pc:sldMk cId="0" sldId="262"/>
            <ac:picMk id="69" creationId="{7D662644-C0BD-E40A-1B6C-509505B49466}"/>
          </ac:picMkLst>
        </pc:picChg>
        <pc:picChg chg="add del mod">
          <ac:chgData name="FERNANDO CLEMENTE" userId="395fd00745f187bd" providerId="LiveId" clId="{185419BA-3E6E-4F16-B685-B6A820D04E3F}" dt="2023-11-21T12:13:37.968" v="750"/>
          <ac:picMkLst>
            <pc:docMk/>
            <pc:sldMk cId="0" sldId="262"/>
            <ac:picMk id="70" creationId="{2F0678FA-FAE8-5800-C1D5-88E2202ED2CC}"/>
          </ac:picMkLst>
        </pc:picChg>
        <pc:picChg chg="add del mod ord">
          <ac:chgData name="FERNANDO CLEMENTE" userId="395fd00745f187bd" providerId="LiveId" clId="{185419BA-3E6E-4F16-B685-B6A820D04E3F}" dt="2023-11-21T12:14:28.121" v="751"/>
          <ac:picMkLst>
            <pc:docMk/>
            <pc:sldMk cId="0" sldId="262"/>
            <ac:picMk id="76" creationId="{898422F6-6F5D-F4A2-30C1-F1E145AFE6FE}"/>
          </ac:picMkLst>
        </pc:picChg>
        <pc:picChg chg="add del mod">
          <ac:chgData name="FERNANDO CLEMENTE" userId="395fd00745f187bd" providerId="LiveId" clId="{185419BA-3E6E-4F16-B685-B6A820D04E3F}" dt="2023-11-21T12:14:40.318" v="759"/>
          <ac:picMkLst>
            <pc:docMk/>
            <pc:sldMk cId="0" sldId="262"/>
            <ac:picMk id="77" creationId="{E6784B76-159B-3F79-0EE7-2BF0D11767DF}"/>
          </ac:picMkLst>
        </pc:picChg>
        <pc:picChg chg="add del mod ord">
          <ac:chgData name="FERNANDO CLEMENTE" userId="395fd00745f187bd" providerId="LiveId" clId="{185419BA-3E6E-4F16-B685-B6A820D04E3F}" dt="2023-11-21T12:17:58.763" v="760"/>
          <ac:picMkLst>
            <pc:docMk/>
            <pc:sldMk cId="0" sldId="262"/>
            <ac:picMk id="80" creationId="{B2E124A8-70B7-B3DB-D59D-7FD9EA8DD89F}"/>
          </ac:picMkLst>
        </pc:picChg>
        <pc:picChg chg="add del mod">
          <ac:chgData name="FERNANDO CLEMENTE" userId="395fd00745f187bd" providerId="LiveId" clId="{185419BA-3E6E-4F16-B685-B6A820D04E3F}" dt="2023-11-21T12:26:55.868" v="777"/>
          <ac:picMkLst>
            <pc:docMk/>
            <pc:sldMk cId="0" sldId="262"/>
            <ac:picMk id="81" creationId="{3334B070-4A05-251E-80FD-3D4CCD55B530}"/>
          </ac:picMkLst>
        </pc:picChg>
        <pc:picChg chg="add del mod ord">
          <ac:chgData name="FERNANDO CLEMENTE" userId="395fd00745f187bd" providerId="LiveId" clId="{185419BA-3E6E-4F16-B685-B6A820D04E3F}" dt="2023-11-21T12:29:45.283" v="781"/>
          <ac:picMkLst>
            <pc:docMk/>
            <pc:sldMk cId="0" sldId="262"/>
            <ac:picMk id="88" creationId="{AB592DB3-2F76-82BB-A812-C11A1A27E582}"/>
          </ac:picMkLst>
        </pc:picChg>
        <pc:picChg chg="add del mod">
          <ac:chgData name="FERNANDO CLEMENTE" userId="395fd00745f187bd" providerId="LiveId" clId="{185419BA-3E6E-4F16-B685-B6A820D04E3F}" dt="2023-11-21T12:30:25.131" v="783"/>
          <ac:picMkLst>
            <pc:docMk/>
            <pc:sldMk cId="0" sldId="262"/>
            <ac:picMk id="89" creationId="{6FB8DC15-8043-6AAA-2934-1F2ED1623B9B}"/>
          </ac:picMkLst>
        </pc:picChg>
        <pc:picChg chg="add del mod ord">
          <ac:chgData name="FERNANDO CLEMENTE" userId="395fd00745f187bd" providerId="LiveId" clId="{185419BA-3E6E-4F16-B685-B6A820D04E3F}" dt="2023-11-21T12:32:39.326" v="784"/>
          <ac:picMkLst>
            <pc:docMk/>
            <pc:sldMk cId="0" sldId="262"/>
            <ac:picMk id="93" creationId="{3B9832EE-0B74-0917-73FF-AC262653627D}"/>
          </ac:picMkLst>
        </pc:picChg>
        <pc:picChg chg="add del mod">
          <ac:chgData name="FERNANDO CLEMENTE" userId="395fd00745f187bd" providerId="LiveId" clId="{185419BA-3E6E-4F16-B685-B6A820D04E3F}" dt="2023-11-21T13:38:34.593" v="792" actId="478"/>
          <ac:picMkLst>
            <pc:docMk/>
            <pc:sldMk cId="0" sldId="262"/>
            <ac:picMk id="94" creationId="{5E3631F7-467C-0580-DF69-E5C458322F7E}"/>
          </ac:picMkLst>
        </pc:picChg>
      </pc:sldChg>
      <pc:sldChg chg="addSp delSp modSp mod modTransition modAnim">
        <pc:chgData name="FERNANDO CLEMENTE" userId="395fd00745f187bd" providerId="LiveId" clId="{185419BA-3E6E-4F16-B685-B6A820D04E3F}" dt="2023-11-21T12:57:30.685" v="785"/>
        <pc:sldMkLst>
          <pc:docMk/>
          <pc:sldMk cId="0" sldId="263"/>
        </pc:sldMkLst>
        <pc:spChg chg="del">
          <ac:chgData name="FERNANDO CLEMENTE" userId="395fd00745f187bd" providerId="LiveId" clId="{185419BA-3E6E-4F16-B685-B6A820D04E3F}" dt="2023-11-16T17:53:37.981" v="70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8.966" v="73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39.357" v="7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3:00.718" v="256" actId="478"/>
          <ac:spMkLst>
            <pc:docMk/>
            <pc:sldMk cId="0" sldId="263"/>
            <ac:spMk id="8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7:53:39.779" v="76" actId="478"/>
          <ac:spMkLst>
            <pc:docMk/>
            <pc:sldMk cId="0" sldId="263"/>
            <ac:spMk id="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43.109" v="128" actId="40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40.124" v="125" actId="404"/>
          <ac:spMkLst>
            <pc:docMk/>
            <pc:sldMk cId="0" sldId="263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33.402" v="122" actId="404"/>
          <ac:spMkLst>
            <pc:docMk/>
            <pc:sldMk cId="0" sldId="263"/>
            <ac:spMk id="15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28.321" v="120" actId="404"/>
          <ac:spMkLst>
            <pc:docMk/>
            <pc:sldMk cId="0" sldId="263"/>
            <ac:spMk id="16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25.178" v="118" actId="404"/>
          <ac:spMkLst>
            <pc:docMk/>
            <pc:sldMk cId="0" sldId="263"/>
            <ac:spMk id="17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19.768" v="116" actId="403"/>
          <ac:spMkLst>
            <pc:docMk/>
            <pc:sldMk cId="0" sldId="263"/>
            <ac:spMk id="18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47.957" v="129" actId="1076"/>
          <ac:spMkLst>
            <pc:docMk/>
            <pc:sldMk cId="0" sldId="263"/>
            <ac:spMk id="2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02.323" v="109" actId="404"/>
          <ac:spMkLst>
            <pc:docMk/>
            <pc:sldMk cId="0" sldId="263"/>
            <ac:spMk id="25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0" creationId="{7964BE00-6BA2-F2C6-DD47-5CEBD9AA8F85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1" creationId="{B01D3B15-602F-39AE-A5CC-17DE86D5BE76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2" creationId="{A7387500-C7E0-43D6-5575-D21F864B788E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3" creationId="{18C8E088-C5A1-1A9E-4CCE-474A957948D0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4" creationId="{19328778-B8A6-270F-B88A-7164447BAE30}"/>
          </ac:spMkLst>
        </pc:spChg>
        <pc:spChg chg="mod">
          <ac:chgData name="FERNANDO CLEMENTE" userId="395fd00745f187bd" providerId="LiveId" clId="{185419BA-3E6E-4F16-B685-B6A820D04E3F}" dt="2023-11-16T17:53:41.015" v="77"/>
          <ac:spMkLst>
            <pc:docMk/>
            <pc:sldMk cId="0" sldId="263"/>
            <ac:spMk id="35" creationId="{C87BD5A9-D873-F791-470A-EA4E6FF6C011}"/>
          </ac:spMkLst>
        </pc:spChg>
        <pc:spChg chg="add mod">
          <ac:chgData name="FERNANDO CLEMENTE" userId="395fd00745f187bd" providerId="LiveId" clId="{185419BA-3E6E-4F16-B685-B6A820D04E3F}" dt="2023-11-16T18:03:00.952" v="257"/>
          <ac:spMkLst>
            <pc:docMk/>
            <pc:sldMk cId="0" sldId="263"/>
            <ac:spMk id="36" creationId="{A66E373B-8B60-53AF-93C3-3102AF663D34}"/>
          </ac:spMkLst>
        </pc:spChg>
        <pc:grpChg chg="del mod">
          <ac:chgData name="FERNANDO CLEMENTE" userId="395fd00745f187bd" providerId="LiveId" clId="{185419BA-3E6E-4F16-B685-B6A820D04E3F}" dt="2023-11-16T17:53:38.434" v="72" actId="478"/>
          <ac:grpSpMkLst>
            <pc:docMk/>
            <pc:sldMk cId="0" sldId="263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3:41.015" v="77"/>
          <ac:grpSpMkLst>
            <pc:docMk/>
            <pc:sldMk cId="0" sldId="263"/>
            <ac:grpSpMk id="28" creationId="{8C1BC955-0653-AE04-93F1-232E0B9132FA}"/>
          </ac:grpSpMkLst>
        </pc:grpChg>
        <pc:grpChg chg="mod">
          <ac:chgData name="FERNANDO CLEMENTE" userId="395fd00745f187bd" providerId="LiveId" clId="{185419BA-3E6E-4F16-B685-B6A820D04E3F}" dt="2023-11-16T17:53:41.015" v="77"/>
          <ac:grpSpMkLst>
            <pc:docMk/>
            <pc:sldMk cId="0" sldId="263"/>
            <ac:grpSpMk id="29" creationId="{1F101543-D844-7976-71E0-D3F7BD070135}"/>
          </ac:grpSpMkLst>
        </pc:grpChg>
        <pc:picChg chg="add del mod">
          <ac:chgData name="FERNANDO CLEMENTE" userId="395fd00745f187bd" providerId="LiveId" clId="{185419BA-3E6E-4F16-B685-B6A820D04E3F}" dt="2023-11-21T11:28:44.339" v="623"/>
          <ac:picMkLst>
            <pc:docMk/>
            <pc:sldMk cId="0" sldId="263"/>
            <ac:picMk id="3" creationId="{06DBAAC6-054E-5812-E2C3-4BA308D95136}"/>
          </ac:picMkLst>
        </pc:picChg>
        <pc:picChg chg="add del mod ord">
          <ac:chgData name="FERNANDO CLEMENTE" userId="395fd00745f187bd" providerId="LiveId" clId="{185419BA-3E6E-4F16-B685-B6A820D04E3F}" dt="2023-11-21T12:57:30.685" v="785"/>
          <ac:picMkLst>
            <pc:docMk/>
            <pc:sldMk cId="0" sldId="263"/>
            <ac:picMk id="6" creationId="{4BCAA50C-3A7A-6585-657D-E4E327D501DD}"/>
          </ac:picMkLst>
        </pc:picChg>
      </pc:sldChg>
      <pc:sldChg chg="addSp delSp modSp mod modTransition">
        <pc:chgData name="FERNANDO CLEMENTE" userId="395fd00745f187bd" providerId="LiveId" clId="{185419BA-3E6E-4F16-B685-B6A820D04E3F}" dt="2023-11-21T12:57:30.685" v="785"/>
        <pc:sldMkLst>
          <pc:docMk/>
          <pc:sldMk cId="0" sldId="264"/>
        </pc:sldMkLst>
        <pc:spChg chg="del">
          <ac:chgData name="FERNANDO CLEMENTE" userId="395fd00745f187bd" providerId="LiveId" clId="{185419BA-3E6E-4F16-B685-B6A820D04E3F}" dt="2023-11-16T17:53:44.970" v="80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45.361" v="81" actId="478"/>
          <ac:spMkLst>
            <pc:docMk/>
            <pc:sldMk cId="0" sldId="264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2:58.167" v="254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45.783" v="82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18.413" v="241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56.978" v="133" actId="403"/>
          <ac:spMkLst>
            <pc:docMk/>
            <pc:sldMk cId="0" sldId="264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15.021" v="147" actId="404"/>
          <ac:spMkLst>
            <pc:docMk/>
            <pc:sldMk cId="0" sldId="264"/>
            <ac:spMk id="13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06.969" v="141" actId="404"/>
          <ac:spMkLst>
            <pc:docMk/>
            <pc:sldMk cId="0" sldId="264"/>
            <ac:spMk id="14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11.739" v="145" actId="404"/>
          <ac:spMkLst>
            <pc:docMk/>
            <pc:sldMk cId="0" sldId="264"/>
            <ac:spMk id="15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01.575" v="137" actId="404"/>
          <ac:spMkLst>
            <pc:docMk/>
            <pc:sldMk cId="0" sldId="264"/>
            <ac:spMk id="16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09.362" v="143" actId="404"/>
          <ac:spMkLst>
            <pc:docMk/>
            <pc:sldMk cId="0" sldId="264"/>
            <ac:spMk id="17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03.921" v="139" actId="404"/>
          <ac:spMkLst>
            <pc:docMk/>
            <pc:sldMk cId="0" sldId="264"/>
            <ac:spMk id="18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6:59.355" v="135" actId="404"/>
          <ac:spMkLst>
            <pc:docMk/>
            <pc:sldMk cId="0" sldId="264"/>
            <ac:spMk id="19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3:44.548" v="79" actId="478"/>
          <ac:spMkLst>
            <pc:docMk/>
            <pc:sldMk cId="0" sldId="264"/>
            <ac:spMk id="27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13.098" v="239" actId="404"/>
          <ac:spMkLst>
            <pc:docMk/>
            <pc:sldMk cId="0" sldId="264"/>
            <ac:spMk id="29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2" creationId="{3D32DB0C-B160-F7C2-5375-0B4C3D35AB68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3" creationId="{E46C52C1-6DA3-EF8E-9266-0F9CB2BA2B69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4" creationId="{71FE4522-03B4-0F4D-4D31-33B55B870148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5" creationId="{85B8E031-FF8E-46F0-B3CB-D3142462D26A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6" creationId="{149DDD23-C560-E9C2-33B9-F54B17AE57D2}"/>
          </ac:spMkLst>
        </pc:spChg>
        <pc:spChg chg="mod">
          <ac:chgData name="FERNANDO CLEMENTE" userId="395fd00745f187bd" providerId="LiveId" clId="{185419BA-3E6E-4F16-B685-B6A820D04E3F}" dt="2023-11-16T17:53:46.861" v="83"/>
          <ac:spMkLst>
            <pc:docMk/>
            <pc:sldMk cId="0" sldId="264"/>
            <ac:spMk id="37" creationId="{D09E8B5A-6FE5-0A9B-1DD2-2EA581D7E809}"/>
          </ac:spMkLst>
        </pc:spChg>
        <pc:spChg chg="add mod">
          <ac:chgData name="FERNANDO CLEMENTE" userId="395fd00745f187bd" providerId="LiveId" clId="{185419BA-3E6E-4F16-B685-B6A820D04E3F}" dt="2023-11-16T18:02:58.433" v="255"/>
          <ac:spMkLst>
            <pc:docMk/>
            <pc:sldMk cId="0" sldId="264"/>
            <ac:spMk id="38" creationId="{86CBF0BE-302E-4FBC-ABD3-0FCDFBC432E1}"/>
          </ac:spMkLst>
        </pc:spChg>
        <pc:grpChg chg="del">
          <ac:chgData name="FERNANDO CLEMENTE" userId="395fd00745f187bd" providerId="LiveId" clId="{185419BA-3E6E-4F16-B685-B6A820D04E3F}" dt="2023-11-16T17:53:44.016" v="78" actId="478"/>
          <ac:grpSpMkLst>
            <pc:docMk/>
            <pc:sldMk cId="0" sldId="264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3:46.861" v="83"/>
          <ac:grpSpMkLst>
            <pc:docMk/>
            <pc:sldMk cId="0" sldId="264"/>
            <ac:grpSpMk id="30" creationId="{3290B896-DA2D-B950-560D-73CF2A29DF56}"/>
          </ac:grpSpMkLst>
        </pc:grpChg>
        <pc:grpChg chg="mod">
          <ac:chgData name="FERNANDO CLEMENTE" userId="395fd00745f187bd" providerId="LiveId" clId="{185419BA-3E6E-4F16-B685-B6A820D04E3F}" dt="2023-11-16T17:53:46.861" v="83"/>
          <ac:grpSpMkLst>
            <pc:docMk/>
            <pc:sldMk cId="0" sldId="264"/>
            <ac:grpSpMk id="31" creationId="{CC6A6DC2-456B-1FD2-E478-B64E7F9F840F}"/>
          </ac:grpSpMkLst>
        </pc:grpChg>
      </pc:sldChg>
      <pc:sldChg chg="addSp delSp modSp mod modTransition">
        <pc:chgData name="FERNANDO CLEMENTE" userId="395fd00745f187bd" providerId="LiveId" clId="{185419BA-3E6E-4F16-B685-B6A820D04E3F}" dt="2023-11-21T12:27:19.486" v="780"/>
        <pc:sldMkLst>
          <pc:docMk/>
          <pc:sldMk cId="0" sldId="265"/>
        </pc:sldMkLst>
        <pc:spChg chg="del mod">
          <ac:chgData name="FERNANDO CLEMENTE" userId="395fd00745f187bd" providerId="LiveId" clId="{185419BA-3E6E-4F16-B685-B6A820D04E3F}" dt="2023-11-16T17:57:55.223" v="174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7:55.661" v="175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8:02:55.055" v="252" actId="478"/>
          <ac:spMkLst>
            <pc:docMk/>
            <pc:sldMk cId="0" sldId="265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7:56.739" v="176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7:54.298" v="170" actId="478"/>
          <ac:spMkLst>
            <pc:docMk/>
            <pc:sldMk cId="0" sldId="265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6:50.823" v="300" actId="404"/>
          <ac:spMkLst>
            <pc:docMk/>
            <pc:sldMk cId="0" sldId="265"/>
            <ac:spMk id="11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30.885" v="246" actId="404"/>
          <ac:spMkLst>
            <pc:docMk/>
            <pc:sldMk cId="0" sldId="265"/>
            <ac:spMk id="13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16" creationId="{A0F1A8E1-DFBF-0046-A97D-F35E060F9D85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17" creationId="{57BB1DC1-6AD4-B11A-F088-BB27A8388043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18" creationId="{8805F7C7-C14D-FE20-C08B-D375630FEBDB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19" creationId="{50C960FE-0D38-8D61-52F3-612C7323D73B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20" creationId="{47CB1B7A-4AC9-ACFF-DAF1-EF66E38CB3F7}"/>
          </ac:spMkLst>
        </pc:spChg>
        <pc:spChg chg="mod">
          <ac:chgData name="FERNANDO CLEMENTE" userId="395fd00745f187bd" providerId="LiveId" clId="{185419BA-3E6E-4F16-B685-B6A820D04E3F}" dt="2023-11-16T17:57:57.584" v="177"/>
          <ac:spMkLst>
            <pc:docMk/>
            <pc:sldMk cId="0" sldId="265"/>
            <ac:spMk id="21" creationId="{5421703B-FFD0-A4BB-5CFC-8F35ED7B823A}"/>
          </ac:spMkLst>
        </pc:spChg>
        <pc:spChg chg="add mod">
          <ac:chgData name="FERNANDO CLEMENTE" userId="395fd00745f187bd" providerId="LiveId" clId="{185419BA-3E6E-4F16-B685-B6A820D04E3F}" dt="2023-11-16T18:02:55.321" v="253"/>
          <ac:spMkLst>
            <pc:docMk/>
            <pc:sldMk cId="0" sldId="265"/>
            <ac:spMk id="22" creationId="{9AFEBA75-6725-20CA-DE0E-2F58954F65B2}"/>
          </ac:spMkLst>
        </pc:spChg>
        <pc:grpChg chg="del mod">
          <ac:chgData name="FERNANDO CLEMENTE" userId="395fd00745f187bd" providerId="LiveId" clId="{185419BA-3E6E-4F16-B685-B6A820D04E3F}" dt="2023-11-16T17:57:54.770" v="172" actId="478"/>
          <ac:grpSpMkLst>
            <pc:docMk/>
            <pc:sldMk cId="0" sldId="265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7:57.584" v="177"/>
          <ac:grpSpMkLst>
            <pc:docMk/>
            <pc:sldMk cId="0" sldId="265"/>
            <ac:grpSpMk id="14" creationId="{7A8E9DA7-518E-A69F-9EE0-D08A3A1EE28E}"/>
          </ac:grpSpMkLst>
        </pc:grpChg>
        <pc:grpChg chg="mod">
          <ac:chgData name="FERNANDO CLEMENTE" userId="395fd00745f187bd" providerId="LiveId" clId="{185419BA-3E6E-4F16-B685-B6A820D04E3F}" dt="2023-11-16T17:57:57.584" v="177"/>
          <ac:grpSpMkLst>
            <pc:docMk/>
            <pc:sldMk cId="0" sldId="265"/>
            <ac:grpSpMk id="15" creationId="{B022E564-76A8-83AF-8243-91069E072269}"/>
          </ac:grpSpMkLst>
        </pc:grpChg>
      </pc:sldChg>
      <pc:sldChg chg="addSp delSp modSp del mod modTransition">
        <pc:chgData name="FERNANDO CLEMENTE" userId="395fd00745f187bd" providerId="LiveId" clId="{185419BA-3E6E-4F16-B685-B6A820D04E3F}" dt="2023-11-21T12:04:54.700" v="722" actId="2696"/>
        <pc:sldMkLst>
          <pc:docMk/>
          <pc:sldMk cId="0" sldId="266"/>
        </pc:sldMkLst>
        <pc:spChg chg="del mod">
          <ac:chgData name="FERNANDO CLEMENTE" userId="395fd00745f187bd" providerId="LiveId" clId="{185419BA-3E6E-4F16-B685-B6A820D04E3F}" dt="2023-11-16T17:58:01.336" v="180" actId="478"/>
          <ac:spMkLst>
            <pc:docMk/>
            <pc:sldMk cId="0" sldId="266"/>
            <ac:spMk id="5" creationId="{00000000-0000-0000-0000-000000000000}"/>
          </ac:spMkLst>
        </pc:spChg>
        <pc:spChg chg="del mod">
          <ac:chgData name="FERNANDO CLEMENTE" userId="395fd00745f187bd" providerId="LiveId" clId="{185419BA-3E6E-4F16-B685-B6A820D04E3F}" dt="2023-11-16T17:58:02.461" v="183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47.597" v="251" actId="14100"/>
          <ac:spMkLst>
            <pc:docMk/>
            <pc:sldMk cId="0" sldId="266"/>
            <ac:spMk id="7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8:03.008" v="184" actId="478"/>
          <ac:spMkLst>
            <pc:docMk/>
            <pc:sldMk cId="0" sldId="266"/>
            <ac:spMk id="8" creationId="{00000000-0000-0000-0000-000000000000}"/>
          </ac:spMkLst>
        </pc:spChg>
        <pc:spChg chg="del">
          <ac:chgData name="FERNANDO CLEMENTE" userId="395fd00745f187bd" providerId="LiveId" clId="{185419BA-3E6E-4F16-B685-B6A820D04E3F}" dt="2023-11-16T17:58:01.821" v="181" actId="478"/>
          <ac:spMkLst>
            <pc:docMk/>
            <pc:sldMk cId="0" sldId="266"/>
            <ac:spMk id="10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7:43.886" v="169" actId="40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8:02:41.435" v="250" actId="40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16" creationId="{14C29656-05EE-4882-A0E1-FC5B55510579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17" creationId="{4A350C82-6639-0569-173D-8F2BBC7A757B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18" creationId="{51806E6E-4769-84D2-39A9-FFD29B8E4B41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19" creationId="{7E0769EC-43BC-A103-BA52-F23CAE6977BF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20" creationId="{DB48A57C-BC62-0107-4E3D-6297174E2DCD}"/>
          </ac:spMkLst>
        </pc:spChg>
        <pc:spChg chg="mod">
          <ac:chgData name="FERNANDO CLEMENTE" userId="395fd00745f187bd" providerId="LiveId" clId="{185419BA-3E6E-4F16-B685-B6A820D04E3F}" dt="2023-11-16T17:58:04.024" v="185"/>
          <ac:spMkLst>
            <pc:docMk/>
            <pc:sldMk cId="0" sldId="266"/>
            <ac:spMk id="21" creationId="{1406C6F9-7F83-A72C-56F6-D04FBEAF4D72}"/>
          </ac:spMkLst>
        </pc:spChg>
        <pc:grpChg chg="del">
          <ac:chgData name="FERNANDO CLEMENTE" userId="395fd00745f187bd" providerId="LiveId" clId="{185419BA-3E6E-4F16-B685-B6A820D04E3F}" dt="2023-11-16T17:58:00.836" v="178" actId="478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FERNANDO CLEMENTE" userId="395fd00745f187bd" providerId="LiveId" clId="{185419BA-3E6E-4F16-B685-B6A820D04E3F}" dt="2023-11-16T17:58:04.024" v="185"/>
          <ac:grpSpMkLst>
            <pc:docMk/>
            <pc:sldMk cId="0" sldId="266"/>
            <ac:grpSpMk id="14" creationId="{6A6286D6-FCEE-C471-7102-9E2D4BC4C9D3}"/>
          </ac:grpSpMkLst>
        </pc:grpChg>
        <pc:grpChg chg="mod">
          <ac:chgData name="FERNANDO CLEMENTE" userId="395fd00745f187bd" providerId="LiveId" clId="{185419BA-3E6E-4F16-B685-B6A820D04E3F}" dt="2023-11-16T17:58:04.024" v="185"/>
          <ac:grpSpMkLst>
            <pc:docMk/>
            <pc:sldMk cId="0" sldId="266"/>
            <ac:grpSpMk id="15" creationId="{DCC0E74C-1139-7503-4A4A-3C4F8A6C5DC6}"/>
          </ac:grpSpMkLst>
        </pc:grpChg>
        <pc:picChg chg="add mod">
          <ac:chgData name="FERNANDO CLEMENTE" userId="395fd00745f187bd" providerId="LiveId" clId="{185419BA-3E6E-4F16-B685-B6A820D04E3F}" dt="2023-11-21T12:04:44.287" v="721"/>
          <ac:picMkLst>
            <pc:docMk/>
            <pc:sldMk cId="0" sldId="266"/>
            <ac:picMk id="4" creationId="{9A56EA33-F651-747B-A91B-7848992A19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B622-68A9-4AD3-930B-8F0FB01F5564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B8694-B68C-4A5A-89B7-9249E5512C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093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8694-B68C-4A5A-89B7-9249E5512CC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60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B8694-B68C-4A5A-89B7-9249E5512CC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6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saude.gov.br/saude-de-az/unidade-de-pronto-atendimento-upa-24h" TargetMode="External"/><Relationship Id="rId7" Type="http://schemas.openxmlformats.org/officeDocument/2006/relationships/image" Target="../media/image1.jpeg"/><Relationship Id="rId12" Type="http://schemas.openxmlformats.org/officeDocument/2006/relationships/image" Target="../media/image8.svg"/><Relationship Id="rId2" Type="http://schemas.openxmlformats.org/officeDocument/2006/relationships/hyperlink" Target="http://dx.doi.org/10.33448/rsd-v9i10.760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hyperlink" Target="https://doi.org/10.1590/S0103-05822013000200015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5" Type="http://schemas.openxmlformats.org/officeDocument/2006/relationships/image" Target="../media/image8.svg"/><Relationship Id="rId10" Type="http://schemas.openxmlformats.org/officeDocument/2006/relationships/image" Target="../media/image1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91B806-3814-AAC6-77E5-03F39D4A0398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2" name="Group 2"/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4887039" y="2566471"/>
            <a:ext cx="8513922" cy="675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2400" dirty="0"/>
              <a:t>FERNANDO MARTINS CLEMENTE -  RM: 553044</a:t>
            </a:r>
            <a:br>
              <a:rPr lang="en-US" sz="2400" dirty="0"/>
            </a:br>
            <a:r>
              <a:rPr lang="pt-BR" sz="2400" dirty="0"/>
              <a:t>GUILHERME ELIAS LEITE DE ALMEIDA-</a:t>
            </a:r>
            <a:r>
              <a:rPr lang="pt-BR" sz="2400" i="0" dirty="0">
                <a:effectLst/>
              </a:rPr>
              <a:t> RM:553103</a:t>
            </a:r>
            <a:br>
              <a:rPr lang="pt-BR" sz="2400" i="0" dirty="0">
                <a:effectLst/>
              </a:rPr>
            </a:br>
            <a:r>
              <a:rPr lang="pt-BR" sz="2400" i="0" dirty="0">
                <a:effectLst/>
              </a:rPr>
              <a:t>LUIZ FRANCISCO MARCONDES BISNETO- RM:553334</a:t>
            </a:r>
            <a:br>
              <a:rPr lang="pt-BR" sz="2400" i="0" dirty="0">
                <a:effectLst/>
              </a:rPr>
            </a:br>
            <a:r>
              <a:rPr lang="pt-BR" sz="2400" i="0" dirty="0">
                <a:effectLst/>
              </a:rPr>
              <a:t>SABRINA FERREIRA DE OLIVEIRA - RM</a:t>
            </a:r>
            <a:r>
              <a:rPr lang="pt-BR" sz="2400" i="0">
                <a:effectLst/>
              </a:rPr>
              <a:t>:552623</a:t>
            </a:r>
            <a:br>
              <a:rPr lang="pt-BR" sz="2400" i="0">
                <a:effectLst/>
              </a:rPr>
            </a:br>
            <a:br>
              <a:rPr lang="pt-BR" sz="2400" i="0">
                <a:effectLst/>
              </a:rPr>
            </a:br>
            <a:br>
              <a:rPr lang="pt-BR" sz="2400" i="0">
                <a:effectLst/>
              </a:rPr>
            </a:br>
            <a:r>
              <a:rPr lang="pt-BR" sz="2400" i="0">
                <a:effectLst/>
              </a:rPr>
              <a:t>Grupo 90</a:t>
            </a:r>
            <a:br>
              <a:rPr lang="en-US" sz="2800" dirty="0">
                <a:solidFill>
                  <a:srgbClr val="000000"/>
                </a:solidFill>
                <a:latin typeface="Open Sans Bold"/>
              </a:rPr>
            </a:br>
            <a:endParaRPr lang="en-US" sz="28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4083" y="583188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6C48157C-6DAB-16CD-4454-7B5E83573B82}"/>
              </a:ext>
            </a:extLst>
          </p:cNvPr>
          <p:cNvSpPr/>
          <p:nvPr/>
        </p:nvSpPr>
        <p:spPr>
          <a:xfrm>
            <a:off x="110607" y="282923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253623" y="1449248"/>
            <a:ext cx="222944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Referências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2756605"/>
            <a:ext cx="18288000" cy="446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dirty="0">
                <a:solidFill>
                  <a:srgbClr val="000000"/>
                </a:solidFill>
                <a:latin typeface="Open Sans Bold"/>
              </a:rPr>
              <a:t>“Banco de dados - SAME do HIJG.”</a:t>
            </a:r>
          </a:p>
          <a:p>
            <a:pPr>
              <a:lnSpc>
                <a:spcPts val="3920"/>
              </a:lnSpc>
            </a:pPr>
            <a:endParaRPr lang="en-US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3920"/>
              </a:lnSpc>
            </a:pPr>
            <a:r>
              <a:rPr lang="en-US" dirty="0">
                <a:solidFill>
                  <a:srgbClr val="000000"/>
                </a:solidFill>
                <a:latin typeface="Open Sans Bold"/>
              </a:rPr>
              <a:t>“DOI: </a:t>
            </a:r>
            <a:r>
              <a:rPr lang="en-US" u="sng" dirty="0">
                <a:solidFill>
                  <a:srgbClr val="000000"/>
                </a:solidFill>
                <a:latin typeface="Open Sans Bold"/>
                <a:hlinkClick r:id="rId2" tooltip="http://dx.doi.org/10.33448/rsd-v9i10.7607"/>
              </a:rPr>
              <a:t>http://dx.doi.org/10.33448/rsd-v9i10.7607</a:t>
            </a:r>
          </a:p>
          <a:p>
            <a:pPr>
              <a:lnSpc>
                <a:spcPts val="3920"/>
              </a:lnSpc>
            </a:pPr>
            <a:r>
              <a:rPr lang="en-US" dirty="0" err="1">
                <a:solidFill>
                  <a:srgbClr val="000000"/>
                </a:solidFill>
                <a:latin typeface="Open Sans Bold"/>
              </a:rPr>
              <a:t>Brasil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Ministério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da Saúde (2020).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Unidade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de Pronto Atendimento (UPA 24h): o que é,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quando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usar,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diretrizes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competências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Recuperado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u="sng" dirty="0">
                <a:solidFill>
                  <a:srgbClr val="306BBE"/>
                </a:solidFill>
                <a:latin typeface="Open Sans Bold"/>
                <a:hlinkClick r:id="rId3" tooltip="https://www.saude.gov.br/saude-de-az/unidade-de-pronto-atendimento-upa-24h"/>
              </a:rPr>
              <a:t>https://www.saude.gov.br/saude-de-az/unidade-de-pronto-atendimento-upa-24h</a:t>
            </a:r>
            <a:r>
              <a:rPr lang="en-US" dirty="0">
                <a:solidFill>
                  <a:srgbClr val="306BBE"/>
                </a:solidFill>
                <a:latin typeface="Open Sans Bold"/>
              </a:rPr>
              <a:t>.”</a:t>
            </a:r>
          </a:p>
          <a:p>
            <a:pPr>
              <a:lnSpc>
                <a:spcPts val="3920"/>
              </a:lnSpc>
            </a:pPr>
            <a:endParaRPr lang="en-US" dirty="0">
              <a:solidFill>
                <a:srgbClr val="306BBE"/>
              </a:solidFill>
              <a:latin typeface="Open Sans Bold"/>
            </a:endParaRPr>
          </a:p>
          <a:p>
            <a:pPr>
              <a:lnSpc>
                <a:spcPts val="3920"/>
              </a:lnSpc>
            </a:pPr>
            <a:r>
              <a:rPr lang="en-US" dirty="0">
                <a:solidFill>
                  <a:srgbClr val="000000"/>
                </a:solidFill>
                <a:latin typeface="Open Sans Bold"/>
              </a:rPr>
              <a:t>“Peixoto, B. de V., et al. (2013). A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difícil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realidade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do pronto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atendimento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infantojuvenil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mostrando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situação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saúde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uma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cidade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Revista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 Paulista de </a:t>
            </a:r>
            <a:r>
              <a:rPr lang="en-US" dirty="0" err="1">
                <a:solidFill>
                  <a:srgbClr val="000000"/>
                </a:solidFill>
                <a:latin typeface="Open Sans Bold"/>
              </a:rPr>
              <a:t>Pediatria</a:t>
            </a:r>
            <a:r>
              <a:rPr lang="en-US" dirty="0">
                <a:solidFill>
                  <a:srgbClr val="000000"/>
                </a:solidFill>
                <a:latin typeface="Open Sans Bold"/>
              </a:rPr>
              <a:t>, 31(2), 231-236. </a:t>
            </a:r>
            <a:r>
              <a:rPr lang="en-US" u="sng" dirty="0">
                <a:solidFill>
                  <a:srgbClr val="306BBE"/>
                </a:solidFill>
                <a:latin typeface="Open Sans Bold"/>
                <a:hlinkClick r:id="rId4" tooltip="https://doi.org/10.1590/S0103-05822013000200015"/>
              </a:rPr>
              <a:t>https://doi.org/10.1590/S0103-05822013000200015”</a:t>
            </a:r>
          </a:p>
          <a:p>
            <a:pPr>
              <a:lnSpc>
                <a:spcPts val="3920"/>
              </a:lnSpc>
            </a:pPr>
            <a:endParaRPr lang="en-US" sz="2800" u="sng" dirty="0">
              <a:solidFill>
                <a:srgbClr val="306BBE"/>
              </a:solidFill>
              <a:latin typeface="Open Sans Bold"/>
              <a:hlinkClick r:id="rId4" tooltip="https://doi.org/10.1590/S0103-05822013000200015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69410" y="-74117"/>
            <a:ext cx="16997873" cy="10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A8E9DA7-518E-A69F-9EE0-D08A3A1EE28E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B022E564-76A8-83AF-8243-91069E072269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47CB1B7A-4AC9-ACFF-DAF1-EF66E38CB3F7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5421703B-FFD0-A4BB-5CFC-8F35ED7B82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0F1A8E1-DFBF-0046-A97D-F35E060F9D85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7BB1DC1-6AD4-B11A-F088-BB27A8388043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805F7C7-C14D-FE20-C08B-D375630FEBDB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0C960FE-0D38-8D61-52F3-612C7323D73B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Freeform 7">
            <a:extLst>
              <a:ext uri="{FF2B5EF4-FFF2-40B4-BE49-F238E27FC236}">
                <a16:creationId xmlns:a16="http://schemas.microsoft.com/office/drawing/2014/main" id="{9AFEBA75-6725-20CA-DE0E-2F58954F65B2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63795" y="2627437"/>
            <a:ext cx="17832623" cy="445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1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</a:rPr>
              <a:t>Há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demanda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exacerbada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no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setor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Pronto Atendimento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infantil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conforme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dados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levantados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2018 entre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crianças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0 a 15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anos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11 meses e 29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dias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Observaram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-se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principais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CIDs (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Classificação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Estatística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Internacional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Doenças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registrados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no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sistema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G-HOSP dos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pacientes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atendidos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no P.A. de um Hospital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Pediátrico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 Como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exemplo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no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mês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janeiro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15% (621)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foram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declarados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enquanto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85% (3.393) não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foram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 </a:t>
            </a:r>
          </a:p>
          <a:p>
            <a:pPr algn="just">
              <a:lnSpc>
                <a:spcPts val="3871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3871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Dos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pacientes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declarados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com CID: 54% (330)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foram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classificados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como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exame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médico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geral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; 22% (138)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como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exame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rotina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saúde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criança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10% (64) para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atendimentos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relacionados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diarreia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gastroenterite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origem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infecciosa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presumível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; 9% (57) para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atendimentos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amigdalite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aguda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devida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 outros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microrganismos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especificados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e 5% (32) para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infecção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viral não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especificada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Sendo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maior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CID Z00 –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exame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médico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geral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descreve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um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médico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direcionamento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específico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ts val="3871"/>
              </a:lnSpc>
            </a:pPr>
            <a:endParaRPr lang="en-US" sz="2765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9772" y="1005499"/>
            <a:ext cx="4449048" cy="2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Qual o problema será resolvido pela solução?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C3B5DFD-2440-D948-B3A7-8328CD712F4D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DF3DC4BE-30A6-A470-A40E-A413D9F11BCB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3" name="Freeform 3">
                <a:extLst>
                  <a:ext uri="{FF2B5EF4-FFF2-40B4-BE49-F238E27FC236}">
                    <a16:creationId xmlns:a16="http://schemas.microsoft.com/office/drawing/2014/main" id="{5E305A86-8C60-A5A4-E3EC-3AA1CFA44172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4">
                <a:extLst>
                  <a:ext uri="{FF2B5EF4-FFF2-40B4-BE49-F238E27FC236}">
                    <a16:creationId xmlns:a16="http://schemas.microsoft.com/office/drawing/2014/main" id="{46B6111E-AB77-26AF-5348-4C921F5276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3A3F430-5E4F-81B9-808F-BA399F0D2C15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3677153-1833-1D38-C73D-DD71DD3CCDA5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7B9D9EC9-D790-9974-D130-5D20753375BC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15C4EEC-524E-9E18-55E0-D691EBE22104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Freeform 7">
            <a:extLst>
              <a:ext uri="{FF2B5EF4-FFF2-40B4-BE49-F238E27FC236}">
                <a16:creationId xmlns:a16="http://schemas.microsoft.com/office/drawing/2014/main" id="{97FDB8DB-26E6-D8E3-C11B-5DBC1E3BDE43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"/>
    </mc:Choice>
    <mc:Fallback xmlns="">
      <p:transition spd="slow" advTm="8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869410" y="2108048"/>
            <a:ext cx="17024727" cy="622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  <a:spcBef>
                <a:spcPct val="0"/>
              </a:spcBef>
            </a:pPr>
            <a:r>
              <a:rPr lang="en-US" sz="2000" spc="248" dirty="0">
                <a:solidFill>
                  <a:srgbClr val="000000"/>
                </a:solidFill>
                <a:latin typeface="Arial"/>
              </a:rPr>
              <a:t>Com esses dados, é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possível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observar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prontos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sejam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hospitais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públicos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ou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privados,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estão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sempre com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demanda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significativa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Compreendemos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preocupação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desses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responsáveis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pelo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zelo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muitos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casos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excessivo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vez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simples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tosse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pode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levar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esses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procurarem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o pronto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3480"/>
              </a:lnSpc>
              <a:spcBef>
                <a:spcPct val="0"/>
              </a:spcBef>
            </a:pPr>
            <a:endParaRPr lang="en-US" sz="2000" spc="248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480"/>
              </a:lnSpc>
              <a:spcBef>
                <a:spcPct val="0"/>
              </a:spcBef>
            </a:pPr>
            <a:r>
              <a:rPr lang="en-US" sz="2000" spc="248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falta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informação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tecnologia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para auxiliar esses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ponderar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se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há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real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necessidade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procurar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um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médico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ou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não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faz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com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fluxos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dos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hospitais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estejam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sobrecarregados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. Essa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questão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acarreta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inúmeros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problemas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interferindo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diretamente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nos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arcam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com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todos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custos, tempo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espera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elevado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custos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hospitalares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contratação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alocação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profissionais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necessidade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exposição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crianças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adultos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riscos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físicos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biológicos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químicos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sobrecarga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funcionários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médicos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impossibilitados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prestar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um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digno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devido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à grande fila 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. Grande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parte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dos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hospitais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não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contrata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médicos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suficientes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para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atender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tal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demanda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o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obriga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muitas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vezes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realizarem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um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cada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10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minutos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situação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ocorre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principalmente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na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rede particular. Dessa forma,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médicos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acabam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fazendo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apenas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o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chamam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de "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Renovar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Receita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",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termo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significa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prescrever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básico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aprofundar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pesquisa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resultando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muitas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vezes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diagnósticos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errados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obrigando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retorno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 pronto </a:t>
            </a:r>
            <a:r>
              <a:rPr lang="en-US" sz="2000" spc="248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48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9328" y="929461"/>
            <a:ext cx="4449048" cy="2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Qual o problema será resolvido pela solução?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D303F51-8ED9-4456-7C54-B10FFAC72B26}"/>
              </a:ext>
            </a:extLst>
          </p:cNvPr>
          <p:cNvGrpSpPr/>
          <p:nvPr/>
        </p:nvGrpSpPr>
        <p:grpSpPr>
          <a:xfrm>
            <a:off x="0" y="8496300"/>
            <a:ext cx="18288000" cy="1813544"/>
            <a:chOff x="0" y="8345929"/>
            <a:chExt cx="18288000" cy="1963915"/>
          </a:xfrm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6A846F91-9517-9CC7-A760-41599C37FF98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1" name="Freeform 3">
                <a:extLst>
                  <a:ext uri="{FF2B5EF4-FFF2-40B4-BE49-F238E27FC236}">
                    <a16:creationId xmlns:a16="http://schemas.microsoft.com/office/drawing/2014/main" id="{95992A0D-6C16-83A2-D37B-5B534B0521DB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E32AFD0A-2DC6-D903-9AFF-59CD81B6BC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71F59A2-92EF-FCB9-FF67-38C4763902D9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1457BBE-7786-BE6D-3BCB-BC5E0251664A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F1106FB-0373-5B82-841A-9126655B533F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1A12D3D-2BC0-C406-698C-1BF1B2818BF0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7">
            <a:extLst>
              <a:ext uri="{FF2B5EF4-FFF2-40B4-BE49-F238E27FC236}">
                <a16:creationId xmlns:a16="http://schemas.microsoft.com/office/drawing/2014/main" id="{B2174E82-44BD-BCCF-199F-60B15B3F9007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"/>
    </mc:Choice>
    <mc:Fallback xmlns="">
      <p:transition spd="slow" advTm="17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429772" y="929461"/>
            <a:ext cx="3497755" cy="5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 Metodologia e Proposta de Solução</a:t>
            </a:r>
          </a:p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endParaRPr lang="en-US" sz="1555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6274" y="2509976"/>
            <a:ext cx="17735452" cy="488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2000" spc="308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metodologia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proposta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para lidar com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desafios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enfrentados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no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setor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de Pronto Atendimento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infantil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baseia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-se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na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criação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de um Software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colaboração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com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diversas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especialidades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médicas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. Este Software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integrará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informações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relevantes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empregará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Inteligência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Artificial (IA) para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facilitar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triagem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doméstica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crianças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, a ser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realizada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por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pais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responsáveis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ts val="4325"/>
              </a:lnSpc>
              <a:spcBef>
                <a:spcPct val="0"/>
              </a:spcBef>
            </a:pPr>
            <a:endParaRPr lang="en-US" sz="2000" spc="308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2000" spc="308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solução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utilizará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recursos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presentes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na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maioria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dos smartphones,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como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ECG, EEG,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pressão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arterial,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temperatura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oxigenação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glicemia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. Para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aqueles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dispositivos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específicos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será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fornecido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um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aparelho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durante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contratação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do plano de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saúde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capaz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realizar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comunicação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utilizar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 tais </a:t>
            </a:r>
            <a:r>
              <a:rPr lang="en-US" sz="2000" spc="308" dirty="0" err="1">
                <a:solidFill>
                  <a:srgbClr val="000000"/>
                </a:solidFill>
                <a:latin typeface="Arial"/>
              </a:rPr>
              <a:t>recursos</a:t>
            </a:r>
            <a:r>
              <a:rPr lang="en-US" sz="2000" spc="308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ts val="4045"/>
              </a:lnSpc>
              <a:spcBef>
                <a:spcPct val="0"/>
              </a:spcBef>
            </a:pPr>
            <a:endParaRPr lang="en-US" sz="3089" spc="30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2043D70-D769-476A-29A2-E58C0BB6AC57}"/>
              </a:ext>
            </a:extLst>
          </p:cNvPr>
          <p:cNvGrpSpPr/>
          <p:nvPr/>
        </p:nvGrpSpPr>
        <p:grpSpPr>
          <a:xfrm>
            <a:off x="0" y="8345929"/>
            <a:ext cx="18288000" cy="1941071"/>
            <a:chOff x="0" y="8345929"/>
            <a:chExt cx="18288000" cy="1963915"/>
          </a:xfrm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11DD5370-4134-8DD3-5787-A1D7BD0B28D8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1" name="Freeform 3">
                <a:extLst>
                  <a:ext uri="{FF2B5EF4-FFF2-40B4-BE49-F238E27FC236}">
                    <a16:creationId xmlns:a16="http://schemas.microsoft.com/office/drawing/2014/main" id="{528F6B9B-5484-A9EE-8D58-030D41C5F7CB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403A53F2-AB6A-CCF4-BDCB-6CC4314E3B0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1A3BF8E-364F-281D-806A-5241584FC347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24229DA-7335-7A9D-567D-178F69CCC66E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1E53D2C-AB29-F46B-21C5-97DBA0D4F6C1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FF0146-ABE3-6409-5067-B59A549E3BF3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7">
            <a:extLst>
              <a:ext uri="{FF2B5EF4-FFF2-40B4-BE49-F238E27FC236}">
                <a16:creationId xmlns:a16="http://schemas.microsoft.com/office/drawing/2014/main" id="{6340D5BD-8ED2-4AB4-A66F-FBBC16D1063D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"/>
    </mc:Choice>
    <mc:Fallback xmlns="">
      <p:transition spd="slow" advTm="11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328728" y="1576133"/>
            <a:ext cx="16079235" cy="705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3"/>
              </a:lnSpc>
            </a:pPr>
            <a:r>
              <a:rPr lang="en-US" spc="203" dirty="0" err="1">
                <a:solidFill>
                  <a:srgbClr val="000000"/>
                </a:solidFill>
                <a:latin typeface="Arial"/>
              </a:rPr>
              <a:t>Recursos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 Software: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1. Dados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básicos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2. Dados dos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responsáveis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3.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Inserção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dados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saúde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incluindo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peso,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altura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circunferência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abdominal,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sintomas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pressão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arterial,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temperatura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saturação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vacinas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ficha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clínica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com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evolução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dos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procedimentos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dos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últimos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5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anos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principais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queixas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histórico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idas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pronto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4.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Compartilhamento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informações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com o SUS e outros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hospitais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para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tornar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ficha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clínica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acessível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todos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médicos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5. Mapa 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locais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atendimentos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Urgência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Emergência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6.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Informação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estado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hospital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escolhido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fim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preparar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a  equipe que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ira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receber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esse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caso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grave;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7.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Ficha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entrada no hospital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pronta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caso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necessidade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emergência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8. Agendamento de consulta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médica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urgência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9. Atendimento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imediato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via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telemedicina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10.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Recebimento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receitas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médicas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atestados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documentos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11.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Solicitação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ambulância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663"/>
              </a:lnSpc>
            </a:pPr>
            <a:r>
              <a:rPr lang="en-US" spc="203" dirty="0">
                <a:solidFill>
                  <a:srgbClr val="000000"/>
                </a:solidFill>
                <a:latin typeface="Arial"/>
              </a:rPr>
              <a:t>12. </a:t>
            </a:r>
            <a:r>
              <a:rPr lang="en-US" spc="203" dirty="0" err="1">
                <a:solidFill>
                  <a:srgbClr val="000000"/>
                </a:solidFill>
                <a:latin typeface="Arial"/>
              </a:rPr>
              <a:t>Acompanhamento</a:t>
            </a:r>
            <a:r>
              <a:rPr lang="en-US" spc="203" dirty="0">
                <a:solidFill>
                  <a:srgbClr val="000000"/>
                </a:solidFill>
                <a:latin typeface="Arial"/>
              </a:rPr>
              <a:t> da equipe do P.S. via Google Maps.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9772" y="929461"/>
            <a:ext cx="3497755" cy="5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 Metodologia e Proposta de Solução</a:t>
            </a:r>
          </a:p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endParaRPr lang="en-US" sz="1555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5A0D277-1298-3DDF-F88E-681E7A043DF8}"/>
              </a:ext>
            </a:extLst>
          </p:cNvPr>
          <p:cNvGrpSpPr/>
          <p:nvPr/>
        </p:nvGrpSpPr>
        <p:grpSpPr>
          <a:xfrm>
            <a:off x="0" y="8648700"/>
            <a:ext cx="18288000" cy="1661144"/>
            <a:chOff x="0" y="8345929"/>
            <a:chExt cx="18288000" cy="1963915"/>
          </a:xfrm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7C610630-178D-B4F6-4749-31B1A989BC55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1" name="Freeform 3">
                <a:extLst>
                  <a:ext uri="{FF2B5EF4-FFF2-40B4-BE49-F238E27FC236}">
                    <a16:creationId xmlns:a16="http://schemas.microsoft.com/office/drawing/2014/main" id="{EEE0F8FD-7133-C8AD-1E13-D6306B529D62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1D6773B0-0247-EA16-5EE8-80BB133D960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E0338CE-AF7E-0EF2-E450-5FED0424917A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094590-E9D5-6D07-192C-3CC37424C850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AA043D-EB4F-32BE-813E-772CAD2C6EE4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80C7C17-2F48-1591-CF97-CA99B7B8948E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7">
            <a:extLst>
              <a:ext uri="{FF2B5EF4-FFF2-40B4-BE49-F238E27FC236}">
                <a16:creationId xmlns:a16="http://schemas.microsoft.com/office/drawing/2014/main" id="{EC3E2933-B722-3360-1A36-7AB38D276A5B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"/>
    </mc:Choice>
    <mc:Fallback xmlns="">
      <p:transition spd="slow" advTm="78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10110" y="1299052"/>
            <a:ext cx="17977890" cy="747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30"/>
              </a:lnSpc>
            </a:pPr>
            <a:r>
              <a:rPr lang="en-US" sz="2350" u="sng" spc="235" dirty="0" err="1">
                <a:solidFill>
                  <a:srgbClr val="000000"/>
                </a:solidFill>
                <a:latin typeface="Arial"/>
              </a:rPr>
              <a:t>Classificação</a:t>
            </a:r>
            <a:r>
              <a:rPr lang="en-US" sz="2350" u="sng" spc="235" dirty="0">
                <a:solidFill>
                  <a:srgbClr val="000000"/>
                </a:solidFill>
                <a:latin typeface="Arial"/>
              </a:rPr>
              <a:t> dos Casos pela IA: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chemeClr val="bg1"/>
                </a:solidFill>
                <a:latin typeface="Arial"/>
              </a:rPr>
              <a:t>·     </a:t>
            </a:r>
            <a:r>
              <a:rPr lang="en-US" sz="2000" spc="214" dirty="0">
                <a:solidFill>
                  <a:schemeClr val="bg1"/>
                </a:solidFill>
                <a:highlight>
                  <a:srgbClr val="800000"/>
                </a:highlight>
                <a:latin typeface="Arial"/>
              </a:rPr>
              <a:t> Vermelho 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emergência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):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risco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imediato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exigindo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urgência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no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ida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PS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mais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próximo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rgbClr val="000000"/>
                </a:solidFill>
                <a:latin typeface="Arial"/>
              </a:rPr>
              <a:t>·     </a:t>
            </a:r>
            <a:r>
              <a:rPr lang="en-US" sz="2000" spc="214" dirty="0">
                <a:solidFill>
                  <a:srgbClr val="000000"/>
                </a:solidFill>
                <a:highlight>
                  <a:srgbClr val="FF0000"/>
                </a:highlight>
                <a:latin typeface="Arial"/>
              </a:rPr>
              <a:t> </a:t>
            </a:r>
            <a:r>
              <a:rPr lang="en-US" sz="2000" spc="214" dirty="0" err="1">
                <a:solidFill>
                  <a:schemeClr val="bg1"/>
                </a:solidFill>
                <a:highlight>
                  <a:srgbClr val="FF0000"/>
                </a:highlight>
                <a:latin typeface="Arial"/>
              </a:rPr>
              <a:t>Laranja</a:t>
            </a:r>
            <a:r>
              <a:rPr lang="en-US" sz="2000" spc="214" dirty="0">
                <a:solidFill>
                  <a:srgbClr val="000000"/>
                </a:solidFill>
                <a:highlight>
                  <a:srgbClr val="FF0000"/>
                </a:highlight>
                <a:latin typeface="Arial"/>
              </a:rPr>
              <a:t> 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muito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):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quadro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grave,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demandando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rápido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ida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PS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mais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próximo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rgbClr val="000000"/>
                </a:solidFill>
                <a:latin typeface="Arial"/>
              </a:rPr>
              <a:t>·      </a:t>
            </a:r>
            <a:r>
              <a:rPr lang="en-US" sz="2000" spc="214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Amarelo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): tempo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espera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máximo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60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minutos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rgbClr val="000000"/>
                </a:solidFill>
                <a:latin typeface="Arial"/>
              </a:rPr>
              <a:t>·      </a:t>
            </a:r>
            <a:r>
              <a:rPr lang="en-US" sz="2000" spc="214" dirty="0">
                <a:solidFill>
                  <a:schemeClr val="bg1"/>
                </a:solidFill>
                <a:highlight>
                  <a:srgbClr val="008000"/>
                </a:highlight>
                <a:latin typeface="Arial"/>
              </a:rPr>
              <a:t>Verde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pouco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):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caso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que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necessita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grande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urgência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podendo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ser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agendado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por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telemedicina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rgbClr val="000000"/>
                </a:solidFill>
                <a:latin typeface="Arial"/>
              </a:rPr>
              <a:t>·     </a:t>
            </a:r>
            <a:r>
              <a:rPr lang="en-US" sz="2000" spc="214" dirty="0">
                <a:solidFill>
                  <a:srgbClr val="000000"/>
                </a:solidFill>
                <a:highlight>
                  <a:srgbClr val="0000FF"/>
                </a:highlight>
                <a:latin typeface="Arial"/>
              </a:rPr>
              <a:t> </a:t>
            </a:r>
            <a:r>
              <a:rPr lang="en-US" sz="2000" spc="214" dirty="0">
                <a:solidFill>
                  <a:schemeClr val="bg1"/>
                </a:solidFill>
                <a:highlight>
                  <a:srgbClr val="0000FF"/>
                </a:highlight>
                <a:latin typeface="Arial"/>
              </a:rPr>
              <a:t>Azul 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(não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urgente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):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sem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sintomas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emergência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podendo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aguardar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agendamento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atendimento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clínico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Todas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as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informações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compiladas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um banco de dados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avaliadas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pela IA.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Independentemente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avaliação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do software, 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médico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recebe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relatório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decide 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classificação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Manchester,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decidindo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se é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necessário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entrar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contato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com 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ou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encaminhá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-lo para o hospital.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Ressalta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-se 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importância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avaliação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remota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paciente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pelo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profissional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saúde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mesmo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que o software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adquira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experiência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longo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do tempo.</a:t>
            </a:r>
          </a:p>
          <a:p>
            <a:pPr algn="just">
              <a:lnSpc>
                <a:spcPts val="3857"/>
              </a:lnSpc>
            </a:pPr>
            <a:r>
              <a:rPr lang="en-US" sz="2000" spc="214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implementação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deste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software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resultará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na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significativa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redução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comparecimentos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desnecessários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prontos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atendimentos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levando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diminuição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geral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dos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gastos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. Com a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pré-avaliação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informações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precisas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médicos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poderão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triar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remotamente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muitos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pacientes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proporcionando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uma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gestão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eficiente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otimizando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o tempo dos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profissionais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saúde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além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evitar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contágios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desnecessários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e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reduzir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 custos </a:t>
            </a:r>
            <a:r>
              <a:rPr lang="en-US" sz="2000" spc="214" dirty="0" err="1">
                <a:solidFill>
                  <a:srgbClr val="000000"/>
                </a:solidFill>
                <a:latin typeface="Arial"/>
              </a:rPr>
              <a:t>hospitalares</a:t>
            </a:r>
            <a:r>
              <a:rPr lang="en-US" sz="2000" spc="214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ts val="3857"/>
              </a:lnSpc>
            </a:pPr>
            <a:endParaRPr lang="en-US" sz="2143" spc="214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9772" y="929461"/>
            <a:ext cx="3497755" cy="5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 Metodologia e Proposta de Solução</a:t>
            </a:r>
          </a:p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endParaRPr lang="en-US" sz="1555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  <a:endParaRPr lang="en-US" sz="3200" dirty="0">
              <a:solidFill>
                <a:srgbClr val="000000"/>
              </a:solidFill>
              <a:latin typeface="Open Sans Bold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7C3A212-F631-926F-7B15-0DC963B607A2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6093133F-B0AF-367F-2224-E90F34FB9378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1" name="Freeform 3">
                <a:extLst>
                  <a:ext uri="{FF2B5EF4-FFF2-40B4-BE49-F238E27FC236}">
                    <a16:creationId xmlns:a16="http://schemas.microsoft.com/office/drawing/2014/main" id="{EBC79CE6-B614-FA05-DBA7-F1713F4E6700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A7494161-DB02-9C3B-5D99-01F992D6404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07FAB3B-781F-CFB6-BBBA-9D974DC1C83D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6327D0D-26F5-1AE4-47AD-BE0FA7474A69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BA59734-FFB0-F706-CCEA-845A6CE3796A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46C326E-0846-F5D6-9BD9-225B7F444C79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7">
            <a:extLst>
              <a:ext uri="{FF2B5EF4-FFF2-40B4-BE49-F238E27FC236}">
                <a16:creationId xmlns:a16="http://schemas.microsoft.com/office/drawing/2014/main" id="{8F89A5B0-0A42-A67F-E9CF-1BBF70DB6EF9}"/>
              </a:ext>
            </a:extLst>
          </p:cNvPr>
          <p:cNvSpPr/>
          <p:nvPr/>
        </p:nvSpPr>
        <p:spPr>
          <a:xfrm>
            <a:off x="417907" y="11772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"/>
    </mc:Choice>
    <mc:Fallback xmlns="">
      <p:transition spd="slow" advTm="87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0" y="2051655"/>
            <a:ext cx="2860866" cy="6383559"/>
          </a:xfrm>
          <a:custGeom>
            <a:avLst/>
            <a:gdLst/>
            <a:ahLst/>
            <a:cxnLst/>
            <a:rect l="l" t="t" r="r" b="b"/>
            <a:pathLst>
              <a:path w="2860866" h="6383559">
                <a:moveTo>
                  <a:pt x="0" y="0"/>
                </a:moveTo>
                <a:lnTo>
                  <a:pt x="2860866" y="0"/>
                </a:lnTo>
                <a:lnTo>
                  <a:pt x="2860866" y="6383559"/>
                </a:lnTo>
                <a:lnTo>
                  <a:pt x="0" y="638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6" r="-1926" b="-3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6111138" y="2051655"/>
            <a:ext cx="2893667" cy="6414482"/>
          </a:xfrm>
          <a:custGeom>
            <a:avLst/>
            <a:gdLst/>
            <a:ahLst/>
            <a:cxnLst/>
            <a:rect l="l" t="t" r="r" b="b"/>
            <a:pathLst>
              <a:path w="2893667" h="6414482">
                <a:moveTo>
                  <a:pt x="0" y="0"/>
                </a:moveTo>
                <a:lnTo>
                  <a:pt x="2893667" y="0"/>
                </a:lnTo>
                <a:lnTo>
                  <a:pt x="2893667" y="6414482"/>
                </a:lnTo>
                <a:lnTo>
                  <a:pt x="0" y="6414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2" r="-23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9214347" y="2051655"/>
            <a:ext cx="2855865" cy="6414482"/>
          </a:xfrm>
          <a:custGeom>
            <a:avLst/>
            <a:gdLst/>
            <a:ahLst/>
            <a:cxnLst/>
            <a:rect l="l" t="t" r="r" b="b"/>
            <a:pathLst>
              <a:path w="2855865" h="6414482">
                <a:moveTo>
                  <a:pt x="0" y="0"/>
                </a:moveTo>
                <a:lnTo>
                  <a:pt x="2855865" y="0"/>
                </a:lnTo>
                <a:lnTo>
                  <a:pt x="2855865" y="6414482"/>
                </a:lnTo>
                <a:lnTo>
                  <a:pt x="0" y="641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2" r="-23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2279754" y="2051655"/>
            <a:ext cx="2728390" cy="6414482"/>
          </a:xfrm>
          <a:custGeom>
            <a:avLst/>
            <a:gdLst/>
            <a:ahLst/>
            <a:cxnLst/>
            <a:rect l="l" t="t" r="r" b="b"/>
            <a:pathLst>
              <a:path w="2728390" h="6414482">
                <a:moveTo>
                  <a:pt x="0" y="0"/>
                </a:moveTo>
                <a:lnTo>
                  <a:pt x="2728390" y="0"/>
                </a:lnTo>
                <a:lnTo>
                  <a:pt x="2728390" y="6414482"/>
                </a:lnTo>
                <a:lnTo>
                  <a:pt x="0" y="6414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88" r="-65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5217686" y="2051655"/>
            <a:ext cx="2923585" cy="6296969"/>
          </a:xfrm>
          <a:custGeom>
            <a:avLst/>
            <a:gdLst/>
            <a:ahLst/>
            <a:cxnLst/>
            <a:rect l="l" t="t" r="r" b="b"/>
            <a:pathLst>
              <a:path w="2923585" h="6296969">
                <a:moveTo>
                  <a:pt x="0" y="0"/>
                </a:moveTo>
                <a:lnTo>
                  <a:pt x="2923585" y="0"/>
                </a:lnTo>
                <a:lnTo>
                  <a:pt x="2923585" y="6296969"/>
                </a:lnTo>
                <a:lnTo>
                  <a:pt x="0" y="629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33" r="-343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3023516" y="2051655"/>
            <a:ext cx="2924972" cy="6414482"/>
          </a:xfrm>
          <a:custGeom>
            <a:avLst/>
            <a:gdLst/>
            <a:ahLst/>
            <a:cxnLst/>
            <a:rect l="l" t="t" r="r" b="b"/>
            <a:pathLst>
              <a:path w="2924972" h="6414482">
                <a:moveTo>
                  <a:pt x="0" y="0"/>
                </a:moveTo>
                <a:lnTo>
                  <a:pt x="2924973" y="0"/>
                </a:lnTo>
                <a:lnTo>
                  <a:pt x="2924973" y="6414482"/>
                </a:lnTo>
                <a:lnTo>
                  <a:pt x="0" y="64144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90" r="-169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458219" y="1042058"/>
            <a:ext cx="2290458" cy="2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7"/>
              </a:lnSpc>
              <a:spcBef>
                <a:spcPct val="0"/>
              </a:spcBef>
            </a:pPr>
            <a:r>
              <a:rPr lang="en-US" sz="1555">
                <a:solidFill>
                  <a:srgbClr val="000000"/>
                </a:solidFill>
                <a:latin typeface="Open Sans Bold"/>
              </a:rPr>
              <a:t>Principais telas do APP.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“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 ”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EF01FC3-896B-F704-2DF8-213019B784AC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21" name="Group 2">
              <a:extLst>
                <a:ext uri="{FF2B5EF4-FFF2-40B4-BE49-F238E27FC236}">
                  <a16:creationId xmlns:a16="http://schemas.microsoft.com/office/drawing/2014/main" id="{33D1F284-2194-87B7-00F3-AFAF0DE3A9AF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938A049B-6BF0-7DD2-4AAA-7F1D450691DD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DB3CF27B-6F3C-50D3-7908-17FC911BE2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14BCF2C-B65D-4C03-A665-A432C71D1EBC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13E4DF4-5172-56AB-4FEC-242923497AD4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14E463E-7490-6813-1483-AB0F04E15269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C35F5FE-8A16-7A60-6884-8B4E57B5E16E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" name="Freeform 7">
            <a:extLst>
              <a:ext uri="{FF2B5EF4-FFF2-40B4-BE49-F238E27FC236}">
                <a16:creationId xmlns:a16="http://schemas.microsoft.com/office/drawing/2014/main" id="{3433323B-FA2A-37E3-6612-14D5B2DFEBF8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"/>
    </mc:Choice>
    <mc:Fallback xmlns="">
      <p:transition spd="slow" advTm="7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153313" y="1980199"/>
            <a:ext cx="5976416" cy="3951797"/>
          </a:xfrm>
          <a:custGeom>
            <a:avLst/>
            <a:gdLst/>
            <a:ahLst/>
            <a:cxnLst/>
            <a:rect l="l" t="t" r="r" b="b"/>
            <a:pathLst>
              <a:path w="5976416" h="3951797">
                <a:moveTo>
                  <a:pt x="0" y="0"/>
                </a:moveTo>
                <a:lnTo>
                  <a:pt x="5976415" y="0"/>
                </a:lnTo>
                <a:lnTo>
                  <a:pt x="5976415" y="3951797"/>
                </a:lnTo>
                <a:lnTo>
                  <a:pt x="0" y="395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34407" y="2545373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861518" y="1584373"/>
            <a:ext cx="256496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Cenário atual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8832" y="2500042"/>
            <a:ext cx="4886258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</a:rPr>
              <a:t>Fila de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atendimento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307" y="3194732"/>
            <a:ext cx="5424630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"/>
              </a:rPr>
              <a:t>Profissionais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Insatisfeitos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5507" y="3889423"/>
            <a:ext cx="1054835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Não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atendimento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normas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Socioambiental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devido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grande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consumo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insumos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6457" y="5204259"/>
            <a:ext cx="5424630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Clientes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Insatisfeitos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932" y="5938071"/>
            <a:ext cx="9238019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Alto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custo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baixo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lucro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para as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instituições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8951" y="6858301"/>
            <a:ext cx="14489680" cy="5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</a:rPr>
              <a:t>Alto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indíce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contaminação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funcionários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acompanhantes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crianças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57" y="3242357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90"/>
                </a:lnTo>
                <a:lnTo>
                  <a:pt x="0" y="51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5357" y="4174538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-7061" y="5298488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24882" y="6049502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-7061" y="6906752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24882" y="7686341"/>
            <a:ext cx="341712" cy="512889"/>
          </a:xfrm>
          <a:custGeom>
            <a:avLst/>
            <a:gdLst/>
            <a:ahLst/>
            <a:cxnLst/>
            <a:rect l="l" t="t" r="r" b="b"/>
            <a:pathLst>
              <a:path w="341712" h="512889">
                <a:moveTo>
                  <a:pt x="0" y="0"/>
                </a:moveTo>
                <a:lnTo>
                  <a:pt x="341712" y="0"/>
                </a:lnTo>
                <a:lnTo>
                  <a:pt x="341712" y="512889"/>
                </a:lnTo>
                <a:lnTo>
                  <a:pt x="0" y="51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476932" y="7697536"/>
            <a:ext cx="14489680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</a:rPr>
              <a:t>Alto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indíce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de Turnover de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médicos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demais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profissionais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Open Sans Bold"/>
              </a:rPr>
              <a:t>Transformando o Cenário da Saúde Infantil: Uma Abordagem Tecnológica para Desafios Emergentes no Pronto Atendimento.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C1BC955-0653-AE04-93F1-232E0B9132FA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29" name="Group 2">
              <a:extLst>
                <a:ext uri="{FF2B5EF4-FFF2-40B4-BE49-F238E27FC236}">
                  <a16:creationId xmlns:a16="http://schemas.microsoft.com/office/drawing/2014/main" id="{1F101543-D844-7976-71E0-D3F7BD070135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19328778-B8A6-270F-B88A-7164447BAE30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TextBox 4">
                <a:extLst>
                  <a:ext uri="{FF2B5EF4-FFF2-40B4-BE49-F238E27FC236}">
                    <a16:creationId xmlns:a16="http://schemas.microsoft.com/office/drawing/2014/main" id="{C87BD5A9-D873-F791-470A-EA4E6FF6C0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964BE00-6BA2-F2C6-DD47-5CEBD9AA8F85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01D3B15-602F-39AE-A5CC-17DE86D5BE76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7387500-C7E0-43D6-5575-D21F864B788E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18C8E088-C5A1-1A9E-4CCE-474A957948D0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6" name="Freeform 7">
            <a:extLst>
              <a:ext uri="{FF2B5EF4-FFF2-40B4-BE49-F238E27FC236}">
                <a16:creationId xmlns:a16="http://schemas.microsoft.com/office/drawing/2014/main" id="{A66E373B-8B60-53AF-93C3-3102AF663D34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"/>
    </mc:Choice>
    <mc:Fallback xmlns="">
      <p:transition spd="slow" advTm="24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2074313" y="2031779"/>
            <a:ext cx="6849894" cy="3848638"/>
          </a:xfrm>
          <a:custGeom>
            <a:avLst/>
            <a:gdLst/>
            <a:ahLst/>
            <a:cxnLst/>
            <a:rect l="l" t="t" r="r" b="b"/>
            <a:pathLst>
              <a:path w="6849894" h="3848638">
                <a:moveTo>
                  <a:pt x="0" y="0"/>
                </a:moveTo>
                <a:lnTo>
                  <a:pt x="6849894" y="0"/>
                </a:lnTo>
                <a:lnTo>
                  <a:pt x="6849894" y="3848638"/>
                </a:lnTo>
                <a:lnTo>
                  <a:pt x="0" y="384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0" y="2305368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213688" y="1644254"/>
            <a:ext cx="3681168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Bold"/>
              </a:rPr>
              <a:t>Projeto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Bold"/>
              </a:rPr>
              <a:t>Piloto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158" y="2195242"/>
            <a:ext cx="6442114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Custo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baixo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Implantação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683" y="6803707"/>
            <a:ext cx="17118433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Redução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significativa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custos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todos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setoresprincipalmente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com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médicos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insumos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0158" y="4546013"/>
            <a:ext cx="9523609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Adequação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as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responsabilidades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Ambientais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0633" y="5956617"/>
            <a:ext cx="14489680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Redução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contaminação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funcionários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acompanhantes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crianças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1583" y="3318557"/>
            <a:ext cx="8531017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Redução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atendimentos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sem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urgência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158" y="5317538"/>
            <a:ext cx="12026351" cy="48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"/>
              </a:rPr>
              <a:t>Diminuição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reclamações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, 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aumento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clientes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"/>
              </a:rPr>
              <a:t>satisfeitos</a:t>
            </a:r>
            <a:r>
              <a:rPr lang="en-US" sz="24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2533" y="3908473"/>
            <a:ext cx="8393071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Reduçãode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turnover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médicos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0158" y="2757217"/>
            <a:ext cx="8531017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Aumento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lucro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as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instituições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;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2882219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3"/>
                </a:lnTo>
                <a:lnTo>
                  <a:pt x="0" y="426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-47625" y="3432857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-66076" y="4041823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3"/>
                </a:lnTo>
                <a:lnTo>
                  <a:pt x="0" y="426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-28575" y="4690699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0" y="5413828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-9525" y="6091143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-9525" y="6927532"/>
            <a:ext cx="581108" cy="426814"/>
          </a:xfrm>
          <a:custGeom>
            <a:avLst/>
            <a:gdLst/>
            <a:ahLst/>
            <a:cxnLst/>
            <a:rect l="l" t="t" r="r" b="b"/>
            <a:pathLst>
              <a:path w="581108" h="426814">
                <a:moveTo>
                  <a:pt x="0" y="0"/>
                </a:moveTo>
                <a:lnTo>
                  <a:pt x="581108" y="0"/>
                </a:lnTo>
                <a:lnTo>
                  <a:pt x="581108" y="426813"/>
                </a:lnTo>
                <a:lnTo>
                  <a:pt x="0" y="426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869410" y="-74117"/>
            <a:ext cx="16997873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Transformando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Cenário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da Saúde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Infantil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: Uma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Abordagem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Tecnológica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Desafios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ns Bold"/>
              </a:rPr>
              <a:t>Emergentes</a:t>
            </a:r>
            <a:r>
              <a:rPr lang="en-US" sz="2400" dirty="0">
                <a:solidFill>
                  <a:srgbClr val="000000"/>
                </a:solidFill>
                <a:latin typeface="Open Sans Bold"/>
              </a:rPr>
              <a:t> no Pronto Atendimento.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290B896-DA2D-B950-560D-73CF2A29DF56}"/>
              </a:ext>
            </a:extLst>
          </p:cNvPr>
          <p:cNvGrpSpPr/>
          <p:nvPr/>
        </p:nvGrpSpPr>
        <p:grpSpPr>
          <a:xfrm>
            <a:off x="0" y="8345929"/>
            <a:ext cx="18288000" cy="1963915"/>
            <a:chOff x="0" y="8345929"/>
            <a:chExt cx="18288000" cy="1963915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CC6A6DC2-456B-1FD2-E478-B64E7F9F840F}"/>
                </a:ext>
              </a:extLst>
            </p:cNvPr>
            <p:cNvGrpSpPr/>
            <p:nvPr/>
          </p:nvGrpSpPr>
          <p:grpSpPr>
            <a:xfrm>
              <a:off x="0" y="8817079"/>
              <a:ext cx="18288000" cy="1492764"/>
              <a:chOff x="0" y="0"/>
              <a:chExt cx="5147733" cy="553900"/>
            </a:xfrm>
          </p:grpSpPr>
          <p:sp>
            <p:nvSpPr>
              <p:cNvPr id="36" name="Freeform 3">
                <a:extLst>
                  <a:ext uri="{FF2B5EF4-FFF2-40B4-BE49-F238E27FC236}">
                    <a16:creationId xmlns:a16="http://schemas.microsoft.com/office/drawing/2014/main" id="{149DDD23-C560-E9C2-33B9-F54B17AE57D2}"/>
                  </a:ext>
                </a:extLst>
              </p:cNvPr>
              <p:cNvSpPr/>
              <p:nvPr/>
            </p:nvSpPr>
            <p:spPr>
              <a:xfrm>
                <a:off x="0" y="0"/>
                <a:ext cx="5147733" cy="553900"/>
              </a:xfrm>
              <a:custGeom>
                <a:avLst/>
                <a:gdLst/>
                <a:ahLst/>
                <a:cxnLst/>
                <a:rect l="l" t="t" r="r" b="b"/>
                <a:pathLst>
                  <a:path w="5147733" h="553900">
                    <a:moveTo>
                      <a:pt x="0" y="0"/>
                    </a:moveTo>
                    <a:lnTo>
                      <a:pt x="5147733" y="0"/>
                    </a:lnTo>
                    <a:lnTo>
                      <a:pt x="5147733" y="553900"/>
                    </a:lnTo>
                    <a:lnTo>
                      <a:pt x="0" y="553900"/>
                    </a:lnTo>
                    <a:close/>
                  </a:path>
                </a:pathLst>
              </a:custGeom>
              <a:solidFill>
                <a:srgbClr val="1F9696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D09E8B5A-6FE5-0A9B-1DD2-2EA581D7E8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147733" cy="601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D32DB0C-B160-F7C2-5375-0B4C3D35AB68}"/>
                </a:ext>
              </a:extLst>
            </p:cNvPr>
            <p:cNvSpPr/>
            <p:nvPr/>
          </p:nvSpPr>
          <p:spPr>
            <a:xfrm>
              <a:off x="14563886" y="8345929"/>
              <a:ext cx="3724114" cy="1963915"/>
            </a:xfrm>
            <a:custGeom>
              <a:avLst/>
              <a:gdLst/>
              <a:ahLst/>
              <a:cxnLst/>
              <a:rect l="l" t="t" r="r" b="b"/>
              <a:pathLst>
                <a:path w="3724114" h="1963915">
                  <a:moveTo>
                    <a:pt x="0" y="0"/>
                  </a:moveTo>
                  <a:lnTo>
                    <a:pt x="3724114" y="0"/>
                  </a:lnTo>
                  <a:lnTo>
                    <a:pt x="3724114" y="1963915"/>
                  </a:lnTo>
                  <a:lnTo>
                    <a:pt x="0" y="1963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1000"/>
              </a:blip>
              <a:stretch>
                <a:fillRect t="-265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E46C52C1-6DA3-EF8E-9266-0F9CB2BA2B69}"/>
                </a:ext>
              </a:extLst>
            </p:cNvPr>
            <p:cNvSpPr/>
            <p:nvPr/>
          </p:nvSpPr>
          <p:spPr>
            <a:xfrm>
              <a:off x="110607" y="9134722"/>
              <a:ext cx="3638070" cy="836756"/>
            </a:xfrm>
            <a:custGeom>
              <a:avLst/>
              <a:gdLst/>
              <a:ahLst/>
              <a:cxnLst/>
              <a:rect l="l" t="t" r="r" b="b"/>
              <a:pathLst>
                <a:path w="3638070" h="836756">
                  <a:moveTo>
                    <a:pt x="0" y="0"/>
                  </a:moveTo>
                  <a:lnTo>
                    <a:pt x="3638070" y="0"/>
                  </a:lnTo>
                  <a:lnTo>
                    <a:pt x="3638070" y="836756"/>
                  </a:lnTo>
                  <a:lnTo>
                    <a:pt x="0" y="836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1FE4522-03B4-0F4D-4D31-33B55B870148}"/>
                </a:ext>
              </a:extLst>
            </p:cNvPr>
            <p:cNvSpPr/>
            <p:nvPr/>
          </p:nvSpPr>
          <p:spPr>
            <a:xfrm>
              <a:off x="4219674" y="8837752"/>
              <a:ext cx="4135037" cy="1449248"/>
            </a:xfrm>
            <a:custGeom>
              <a:avLst/>
              <a:gdLst/>
              <a:ahLst/>
              <a:cxnLst/>
              <a:rect l="l" t="t" r="r" b="b"/>
              <a:pathLst>
                <a:path w="4135037" h="1293664">
                  <a:moveTo>
                    <a:pt x="0" y="0"/>
                  </a:moveTo>
                  <a:lnTo>
                    <a:pt x="4135037" y="0"/>
                  </a:lnTo>
                  <a:lnTo>
                    <a:pt x="4135037" y="1293664"/>
                  </a:lnTo>
                  <a:lnTo>
                    <a:pt x="0" y="1293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5036" b="-2741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85B8E031-FF8E-46F0-B3CB-D3142462D26A}"/>
                </a:ext>
              </a:extLst>
            </p:cNvPr>
            <p:cNvSpPr/>
            <p:nvPr/>
          </p:nvSpPr>
          <p:spPr>
            <a:xfrm>
              <a:off x="8821436" y="8817078"/>
              <a:ext cx="2628087" cy="1492765"/>
            </a:xfrm>
            <a:custGeom>
              <a:avLst/>
              <a:gdLst/>
              <a:ahLst/>
              <a:cxnLst/>
              <a:rect l="l" t="t" r="r" b="b"/>
              <a:pathLst>
                <a:path w="2628087" h="1419804">
                  <a:moveTo>
                    <a:pt x="0" y="0"/>
                  </a:moveTo>
                  <a:lnTo>
                    <a:pt x="2628087" y="0"/>
                  </a:lnTo>
                  <a:lnTo>
                    <a:pt x="2628087" y="1419805"/>
                  </a:lnTo>
                  <a:lnTo>
                    <a:pt x="0" y="1419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3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8" name="Freeform 7">
            <a:extLst>
              <a:ext uri="{FF2B5EF4-FFF2-40B4-BE49-F238E27FC236}">
                <a16:creationId xmlns:a16="http://schemas.microsoft.com/office/drawing/2014/main" id="{86CBF0BE-302E-4FBC-ABD3-0FCDFBC432E1}"/>
              </a:ext>
            </a:extLst>
          </p:cNvPr>
          <p:cNvSpPr/>
          <p:nvPr/>
        </p:nvSpPr>
        <p:spPr>
          <a:xfrm>
            <a:off x="163795" y="419100"/>
            <a:ext cx="903005" cy="1087298"/>
          </a:xfrm>
          <a:custGeom>
            <a:avLst/>
            <a:gdLst/>
            <a:ahLst/>
            <a:cxnLst/>
            <a:rect l="l" t="t" r="r" b="b"/>
            <a:pathLst>
              <a:path w="1265977" h="1265977">
                <a:moveTo>
                  <a:pt x="0" y="0"/>
                </a:moveTo>
                <a:lnTo>
                  <a:pt x="1265977" y="0"/>
                </a:lnTo>
                <a:lnTo>
                  <a:pt x="1265977" y="1265977"/>
                </a:lnTo>
                <a:lnTo>
                  <a:pt x="0" y="1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"/>
    </mc:Choice>
    <mc:Fallback xmlns="">
      <p:transition spd="slow" advTm="172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1423</Words>
  <Application>Microsoft Office PowerPoint</Application>
  <PresentationFormat>Personalizar</PresentationFormat>
  <Paragraphs>73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Open Sans Bold</vt:lpstr>
      <vt:lpstr>Calibri</vt:lpstr>
      <vt:lpstr>Open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</dc:title>
  <cp:lastModifiedBy>FERNANDO CLEMENTE</cp:lastModifiedBy>
  <cp:revision>1</cp:revision>
  <dcterms:created xsi:type="dcterms:W3CDTF">2006-08-16T00:00:00Z</dcterms:created>
  <dcterms:modified xsi:type="dcterms:W3CDTF">2023-11-21T13:38:42Z</dcterms:modified>
  <dc:identifier>DAF0JoScNxk</dc:identifier>
</cp:coreProperties>
</file>